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Roboto"/>
      <p:regular r:id="rId18"/>
      <p:bold r:id="rId19"/>
      <p:italic r:id="rId20"/>
      <p:boldItalic r:id="rId21"/>
    </p:embeddedFont>
    <p:embeddedFont>
      <p:font typeface="Helvetica Neue"/>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22" Type="http://schemas.openxmlformats.org/officeDocument/2006/relationships/font" Target="fonts/HelveticaNeue-regular.fntdata"/><Relationship Id="rId21" Type="http://schemas.openxmlformats.org/officeDocument/2006/relationships/font" Target="fonts/Roboto-boldItalic.fntdata"/><Relationship Id="rId24" Type="http://schemas.openxmlformats.org/officeDocument/2006/relationships/font" Target="fonts/HelveticaNeue-italic.fntdata"/><Relationship Id="rId23" Type="http://schemas.openxmlformats.org/officeDocument/2006/relationships/font" Target="fonts/HelveticaNeue-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HelveticaNeue-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bold.fntdata"/><Relationship Id="rId1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7963598b20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7963598b20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7963598b20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7963598b20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7963598b20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7963598b20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7963598b2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7963598b2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7963598b20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7963598b2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7963598b20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7963598b20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7963598b20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7963598b20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7963598b2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7963598b2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7963598b2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7963598b2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7963598b20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7963598b20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7963598b20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7963598b20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1"/>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2"/>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2"/>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lower half">
  <p:cSld name="TITLE_1">
    <p:spTree>
      <p:nvGrpSpPr>
        <p:cNvPr id="13" name="Shape 13"/>
        <p:cNvGrpSpPr/>
        <p:nvPr/>
      </p:nvGrpSpPr>
      <p:grpSpPr>
        <a:xfrm>
          <a:off x="0" y="0"/>
          <a:ext cx="0" cy="0"/>
          <a:chOff x="0" y="0"/>
          <a:chExt cx="0" cy="0"/>
        </a:xfrm>
      </p:grpSpPr>
      <p:sp>
        <p:nvSpPr>
          <p:cNvPr id="14" name="Google Shape;14;p3"/>
          <p:cNvSpPr txBox="1"/>
          <p:nvPr>
            <p:ph type="ctrTitle"/>
          </p:nvPr>
        </p:nvSpPr>
        <p:spPr>
          <a:xfrm>
            <a:off x="311700" y="2817875"/>
            <a:ext cx="8520600" cy="661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000"/>
              <a:buNone/>
              <a:defRPr sz="4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5" name="Google Shape;15;p3"/>
          <p:cNvSpPr txBox="1"/>
          <p:nvPr>
            <p:ph idx="1" type="subTitle"/>
          </p:nvPr>
        </p:nvSpPr>
        <p:spPr>
          <a:xfrm>
            <a:off x="311700" y="3513533"/>
            <a:ext cx="8520600" cy="13530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4"/>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6"/>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6"/>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8"/>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8"/>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9"/>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8" name="Google Shape;3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10"/>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10"/>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10"/>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Helvetica Neue"/>
              <a:buNone/>
              <a:defRPr b="1" sz="2800">
                <a:solidFill>
                  <a:schemeClr val="dk1"/>
                </a:solidFill>
                <a:latin typeface="Helvetica Neue"/>
                <a:ea typeface="Helvetica Neue"/>
                <a:cs typeface="Helvetica Neue"/>
                <a:sym typeface="Helvetica Neu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Helvetica Neue"/>
              <a:buChar char="●"/>
              <a:defRPr sz="1800">
                <a:solidFill>
                  <a:schemeClr val="dk2"/>
                </a:solidFill>
                <a:latin typeface="Helvetica Neue"/>
                <a:ea typeface="Helvetica Neue"/>
                <a:cs typeface="Helvetica Neue"/>
                <a:sym typeface="Helvetica Neue"/>
              </a:defRPr>
            </a:lvl1pPr>
            <a:lvl2pPr indent="-317500" lvl="1" marL="9144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2pPr>
            <a:lvl3pPr indent="-317500" lvl="2" marL="13716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3pPr>
            <a:lvl4pPr indent="-317500" lvl="3" marL="18288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4pPr>
            <a:lvl5pPr indent="-317500" lvl="4" marL="22860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5pPr>
            <a:lvl6pPr indent="-317500" lvl="5" marL="27432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6pPr>
            <a:lvl7pPr indent="-317500" lvl="6" marL="32004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7pPr>
            <a:lvl8pPr indent="-317500" lvl="7" marL="36576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8pPr>
            <a:lvl9pPr indent="-317500" lvl="8" marL="41148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 name="Shape 57"/>
        <p:cNvGrpSpPr/>
        <p:nvPr/>
      </p:nvGrpSpPr>
      <p:grpSpPr>
        <a:xfrm>
          <a:off x="0" y="0"/>
          <a:ext cx="0" cy="0"/>
          <a:chOff x="0" y="0"/>
          <a:chExt cx="0" cy="0"/>
        </a:xfrm>
      </p:grpSpPr>
      <p:sp>
        <p:nvSpPr>
          <p:cNvPr id="58" name="Google Shape;58;p14"/>
          <p:cNvSpPr txBox="1"/>
          <p:nvPr>
            <p:ph type="ctrTitle"/>
          </p:nvPr>
        </p:nvSpPr>
        <p:spPr>
          <a:xfrm>
            <a:off x="1353225" y="2412725"/>
            <a:ext cx="6437400" cy="572400"/>
          </a:xfrm>
          <a:prstGeom prst="rect">
            <a:avLst/>
          </a:prstGeom>
        </p:spPr>
        <p:txBody>
          <a:bodyPr anchorCtr="0" anchor="b" bIns="0" lIns="0" spcFirstLastPara="1" rIns="0" wrap="square" tIns="0">
            <a:noAutofit/>
          </a:bodyPr>
          <a:lstStyle/>
          <a:p>
            <a:pPr indent="0" lvl="0" marL="0" rtl="0" algn="ctr">
              <a:lnSpc>
                <a:spcPct val="115000"/>
              </a:lnSpc>
              <a:spcBef>
                <a:spcPts val="0"/>
              </a:spcBef>
              <a:spcAft>
                <a:spcPts val="0"/>
              </a:spcAft>
              <a:buSzPts val="990"/>
              <a:buNone/>
            </a:pPr>
            <a:r>
              <a:rPr lang="en" sz="4310">
                <a:solidFill>
                  <a:srgbClr val="999999"/>
                </a:solidFill>
              </a:rPr>
              <a:t>PITCH DECK</a:t>
            </a:r>
            <a:endParaRPr sz="4310">
              <a:solidFill>
                <a:srgbClr val="999999"/>
              </a:solidFill>
            </a:endParaRPr>
          </a:p>
        </p:txBody>
      </p:sp>
      <p:sp>
        <p:nvSpPr>
          <p:cNvPr id="59" name="Google Shape;59;p14"/>
          <p:cNvSpPr txBox="1"/>
          <p:nvPr>
            <p:ph idx="1" type="subTitle"/>
          </p:nvPr>
        </p:nvSpPr>
        <p:spPr>
          <a:xfrm>
            <a:off x="1049375" y="3072600"/>
            <a:ext cx="7045200" cy="1554000"/>
          </a:xfrm>
          <a:prstGeom prst="rect">
            <a:avLst/>
          </a:prstGeom>
        </p:spPr>
        <p:txBody>
          <a:bodyPr anchorCtr="0" anchor="t" bIns="91425" lIns="91425" spcFirstLastPara="1" rIns="91425" wrap="square" tIns="91425">
            <a:normAutofit/>
          </a:bodyPr>
          <a:lstStyle/>
          <a:p>
            <a:pPr indent="0" lvl="0" marL="0" rtl="0" algn="ctr">
              <a:lnSpc>
                <a:spcPct val="115000"/>
              </a:lnSpc>
              <a:spcBef>
                <a:spcPts val="0"/>
              </a:spcBef>
              <a:spcAft>
                <a:spcPts val="0"/>
              </a:spcAft>
              <a:buNone/>
            </a:pPr>
            <a:r>
              <a:rPr lang="en" sz="1400">
                <a:solidFill>
                  <a:srgbClr val="292828"/>
                </a:solidFill>
              </a:rPr>
              <a:t>Write your company name above and an intriguing summary of what your company does here. </a:t>
            </a:r>
            <a:r>
              <a:rPr lang="en" sz="1400">
                <a:solidFill>
                  <a:schemeClr val="dk1"/>
                </a:solidFill>
              </a:rPr>
              <a:t>Lorem ipsum dolor sit amet, consectetur adipiscing elit. Duis sit amet odio vel purus bibendum luctus. Morbi iaculis dapibus tristique. In hac habitasse platea dictumst. Mauris convallis quam at. Morbi iaculis dapibus tristique.</a:t>
            </a:r>
            <a:endParaRPr sz="1400">
              <a:solidFill>
                <a:schemeClr val="dk1"/>
              </a:solidFill>
            </a:endParaRPr>
          </a:p>
          <a:p>
            <a:pPr indent="0" lvl="0" marL="0" rtl="0" algn="ctr">
              <a:lnSpc>
                <a:spcPct val="115000"/>
              </a:lnSpc>
              <a:spcBef>
                <a:spcPts val="0"/>
              </a:spcBef>
              <a:spcAft>
                <a:spcPts val="0"/>
              </a:spcAft>
              <a:buNone/>
            </a:pPr>
            <a:r>
              <a:t/>
            </a:r>
            <a:endParaRPr sz="1400">
              <a:solidFill>
                <a:srgbClr val="292828"/>
              </a:solidFill>
            </a:endParaRPr>
          </a:p>
        </p:txBody>
      </p:sp>
      <p:sp>
        <p:nvSpPr>
          <p:cNvPr id="60" name="Google Shape;60;p14"/>
          <p:cNvSpPr/>
          <p:nvPr/>
        </p:nvSpPr>
        <p:spPr>
          <a:xfrm>
            <a:off x="75" y="-349775"/>
            <a:ext cx="9144000" cy="2583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1" name="Google Shape;61;p14"/>
          <p:cNvPicPr preferRelativeResize="0"/>
          <p:nvPr/>
        </p:nvPicPr>
        <p:blipFill rotWithShape="1">
          <a:blip r:embed="rId3">
            <a:alphaModFix/>
          </a:blip>
          <a:srcRect b="56567" l="0" r="0" t="1051"/>
          <a:stretch/>
        </p:blipFill>
        <p:spPr>
          <a:xfrm>
            <a:off x="75" y="-349772"/>
            <a:ext cx="9144003" cy="2583601"/>
          </a:xfrm>
          <a:prstGeom prst="rect">
            <a:avLst/>
          </a:prstGeom>
          <a:noFill/>
          <a:ln>
            <a:noFill/>
          </a:ln>
        </p:spPr>
      </p:pic>
      <p:sp>
        <p:nvSpPr>
          <p:cNvPr id="62" name="Google Shape;62;p14"/>
          <p:cNvSpPr txBox="1"/>
          <p:nvPr/>
        </p:nvSpPr>
        <p:spPr>
          <a:xfrm>
            <a:off x="3181725" y="4585650"/>
            <a:ext cx="2780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Helvetica Neue"/>
                <a:ea typeface="Helvetica Neue"/>
                <a:cs typeface="Helvetica Neue"/>
                <a:sym typeface="Helvetica Neue"/>
              </a:rPr>
              <a:t>[Insert your logo]</a:t>
            </a:r>
            <a:endParaRPr>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Competition</a:t>
            </a:r>
            <a:endParaRPr/>
          </a:p>
        </p:txBody>
      </p:sp>
      <p:sp>
        <p:nvSpPr>
          <p:cNvPr id="155" name="Google Shape;155;p23"/>
          <p:cNvSpPr txBox="1"/>
          <p:nvPr>
            <p:ph idx="1" type="body"/>
          </p:nvPr>
        </p:nvSpPr>
        <p:spPr>
          <a:xfrm>
            <a:off x="311700" y="1152475"/>
            <a:ext cx="3999900" cy="572700"/>
          </a:xfrm>
          <a:prstGeom prst="rect">
            <a:avLst/>
          </a:prstGeom>
        </p:spPr>
        <p:txBody>
          <a:bodyPr anchorCtr="0" anchor="t" bIns="91425" lIns="91425" spcFirstLastPara="1" rIns="91425" wrap="square" tIns="91425">
            <a:noAutofit/>
          </a:bodyPr>
          <a:lstStyle/>
          <a:p>
            <a:pPr indent="0" lvl="0" marL="0" rtl="0" algn="ctr">
              <a:lnSpc>
                <a:spcPct val="95000"/>
              </a:lnSpc>
              <a:spcBef>
                <a:spcPts val="0"/>
              </a:spcBef>
              <a:spcAft>
                <a:spcPts val="0"/>
              </a:spcAft>
              <a:buSzPts val="275"/>
              <a:buNone/>
            </a:pPr>
            <a:r>
              <a:rPr b="1" lang="en" sz="2000"/>
              <a:t>Direct</a:t>
            </a:r>
            <a:endParaRPr b="1" sz="2000"/>
          </a:p>
          <a:p>
            <a:pPr indent="0" lvl="0" marL="0" rtl="0" algn="ctr">
              <a:lnSpc>
                <a:spcPct val="95000"/>
              </a:lnSpc>
              <a:spcBef>
                <a:spcPts val="1200"/>
              </a:spcBef>
              <a:spcAft>
                <a:spcPts val="0"/>
              </a:spcAft>
              <a:buSzPts val="275"/>
              <a:buNone/>
            </a:pPr>
            <a:r>
              <a:t/>
            </a:r>
            <a:endParaRPr sz="2000"/>
          </a:p>
          <a:p>
            <a:pPr indent="0" lvl="0" marL="0" rtl="0" algn="ctr">
              <a:lnSpc>
                <a:spcPct val="95000"/>
              </a:lnSpc>
              <a:spcBef>
                <a:spcPts val="1200"/>
              </a:spcBef>
              <a:spcAft>
                <a:spcPts val="1200"/>
              </a:spcAft>
              <a:buSzPts val="275"/>
              <a:buNone/>
            </a:pPr>
            <a:r>
              <a:t/>
            </a:r>
            <a:endParaRPr sz="2000"/>
          </a:p>
        </p:txBody>
      </p:sp>
      <p:sp>
        <p:nvSpPr>
          <p:cNvPr id="156" name="Google Shape;156;p23"/>
          <p:cNvSpPr txBox="1"/>
          <p:nvPr>
            <p:ph idx="2" type="body"/>
          </p:nvPr>
        </p:nvSpPr>
        <p:spPr>
          <a:xfrm>
            <a:off x="4832400" y="1152475"/>
            <a:ext cx="3999900" cy="572700"/>
          </a:xfrm>
          <a:prstGeom prst="rect">
            <a:avLst/>
          </a:prstGeom>
        </p:spPr>
        <p:txBody>
          <a:bodyPr anchorCtr="0" anchor="t" bIns="91425" lIns="91425" spcFirstLastPara="1" rIns="91425" wrap="square" tIns="91425">
            <a:noAutofit/>
          </a:bodyPr>
          <a:lstStyle/>
          <a:p>
            <a:pPr indent="0" lvl="0" marL="0" rtl="0" algn="ctr">
              <a:lnSpc>
                <a:spcPct val="95000"/>
              </a:lnSpc>
              <a:spcBef>
                <a:spcPts val="0"/>
              </a:spcBef>
              <a:spcAft>
                <a:spcPts val="0"/>
              </a:spcAft>
              <a:buSzPts val="523"/>
              <a:buNone/>
            </a:pPr>
            <a:r>
              <a:rPr b="1" lang="en" sz="2000"/>
              <a:t>Indirect</a:t>
            </a:r>
            <a:endParaRPr b="1" sz="2000"/>
          </a:p>
          <a:p>
            <a:pPr indent="0" lvl="0" marL="0" rtl="0" algn="ctr">
              <a:lnSpc>
                <a:spcPct val="95000"/>
              </a:lnSpc>
              <a:spcBef>
                <a:spcPts val="1200"/>
              </a:spcBef>
              <a:spcAft>
                <a:spcPts val="1200"/>
              </a:spcAft>
              <a:buSzPts val="523"/>
              <a:buNone/>
            </a:pPr>
            <a:r>
              <a:t/>
            </a:r>
            <a:endParaRPr sz="2000"/>
          </a:p>
        </p:txBody>
      </p:sp>
      <p:pic>
        <p:nvPicPr>
          <p:cNvPr id="157" name="Google Shape;157;p23"/>
          <p:cNvPicPr preferRelativeResize="0"/>
          <p:nvPr/>
        </p:nvPicPr>
        <p:blipFill>
          <a:blip r:embed="rId3">
            <a:alphaModFix/>
          </a:blip>
          <a:stretch>
            <a:fillRect/>
          </a:stretch>
        </p:blipFill>
        <p:spPr>
          <a:xfrm>
            <a:off x="5577900" y="1905525"/>
            <a:ext cx="2508900" cy="1512876"/>
          </a:xfrm>
          <a:prstGeom prst="rect">
            <a:avLst/>
          </a:prstGeom>
          <a:noFill/>
          <a:ln>
            <a:noFill/>
          </a:ln>
        </p:spPr>
      </p:pic>
      <p:pic>
        <p:nvPicPr>
          <p:cNvPr id="158" name="Google Shape;158;p23"/>
          <p:cNvPicPr preferRelativeResize="0"/>
          <p:nvPr/>
        </p:nvPicPr>
        <p:blipFill>
          <a:blip r:embed="rId4">
            <a:alphaModFix/>
          </a:blip>
          <a:stretch>
            <a:fillRect/>
          </a:stretch>
        </p:blipFill>
        <p:spPr>
          <a:xfrm>
            <a:off x="1151476" y="1905525"/>
            <a:ext cx="2320348" cy="1512875"/>
          </a:xfrm>
          <a:prstGeom prst="rect">
            <a:avLst/>
          </a:prstGeom>
          <a:noFill/>
          <a:ln>
            <a:noFill/>
          </a:ln>
        </p:spPr>
      </p:pic>
      <p:sp>
        <p:nvSpPr>
          <p:cNvPr id="159" name="Google Shape;159;p23"/>
          <p:cNvSpPr txBox="1"/>
          <p:nvPr/>
        </p:nvSpPr>
        <p:spPr>
          <a:xfrm>
            <a:off x="196800" y="4569000"/>
            <a:ext cx="154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Helvetica Neue"/>
                <a:ea typeface="Helvetica Neue"/>
                <a:cs typeface="Helvetica Neue"/>
                <a:sym typeface="Helvetica Neue"/>
              </a:rPr>
              <a:t>[Insert your logo]</a:t>
            </a:r>
            <a:endParaRPr>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Team</a:t>
            </a:r>
            <a:endParaRPr/>
          </a:p>
        </p:txBody>
      </p:sp>
      <p:sp>
        <p:nvSpPr>
          <p:cNvPr id="165" name="Google Shape;165;p24"/>
          <p:cNvSpPr/>
          <p:nvPr/>
        </p:nvSpPr>
        <p:spPr>
          <a:xfrm rot="-5400000">
            <a:off x="415525" y="1599925"/>
            <a:ext cx="3005100" cy="24444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4"/>
          <p:cNvSpPr txBox="1"/>
          <p:nvPr/>
        </p:nvSpPr>
        <p:spPr>
          <a:xfrm>
            <a:off x="885425" y="2696777"/>
            <a:ext cx="2065200" cy="1389300"/>
          </a:xfrm>
          <a:prstGeom prst="rect">
            <a:avLst/>
          </a:prstGeom>
          <a:noFill/>
          <a:ln>
            <a:noFill/>
          </a:ln>
        </p:spPr>
        <p:txBody>
          <a:bodyPr anchorCtr="0" anchor="ctr" bIns="91425" lIns="91425" spcFirstLastPara="1" rIns="91425" wrap="square" tIns="91425">
            <a:noAutofit/>
          </a:bodyPr>
          <a:lstStyle/>
          <a:p>
            <a:pPr indent="-292100" lvl="0" marL="457200" rtl="0" algn="l">
              <a:lnSpc>
                <a:spcPct val="115000"/>
              </a:lnSpc>
              <a:spcBef>
                <a:spcPts val="0"/>
              </a:spcBef>
              <a:spcAft>
                <a:spcPts val="0"/>
              </a:spcAft>
              <a:buSzPts val="1000"/>
              <a:buFont typeface="Helvetica Neue"/>
              <a:buChar char="●"/>
            </a:pPr>
            <a:r>
              <a:rPr lang="en" sz="1000">
                <a:latin typeface="Helvetica Neue"/>
                <a:ea typeface="Helvetica Neue"/>
                <a:cs typeface="Helvetica Neue"/>
                <a:sym typeface="Helvetica Neue"/>
              </a:rPr>
              <a:t>Donec risus dolor porta venenatis </a:t>
            </a:r>
            <a:endParaRPr sz="1000">
              <a:latin typeface="Helvetica Neue"/>
              <a:ea typeface="Helvetica Neue"/>
              <a:cs typeface="Helvetica Neue"/>
              <a:sym typeface="Helvetica Neue"/>
            </a:endParaRPr>
          </a:p>
          <a:p>
            <a:pPr indent="-292100" lvl="0" marL="457200" rtl="0" algn="l">
              <a:lnSpc>
                <a:spcPct val="115000"/>
              </a:lnSpc>
              <a:spcBef>
                <a:spcPts val="0"/>
              </a:spcBef>
              <a:spcAft>
                <a:spcPts val="0"/>
              </a:spcAft>
              <a:buSzPts val="1000"/>
              <a:buFont typeface="Helvetica Neue"/>
              <a:buChar char="●"/>
            </a:pPr>
            <a:r>
              <a:rPr lang="en" sz="1000">
                <a:latin typeface="Helvetica Neue"/>
                <a:ea typeface="Helvetica Neue"/>
                <a:cs typeface="Helvetica Neue"/>
                <a:sym typeface="Helvetica Neue"/>
              </a:rPr>
              <a:t>Pharetra luctus felis</a:t>
            </a:r>
            <a:endParaRPr sz="1000">
              <a:latin typeface="Helvetica Neue"/>
              <a:ea typeface="Helvetica Neue"/>
              <a:cs typeface="Helvetica Neue"/>
              <a:sym typeface="Helvetica Neue"/>
            </a:endParaRPr>
          </a:p>
          <a:p>
            <a:pPr indent="-292100" lvl="0" marL="457200" rtl="0" algn="l">
              <a:lnSpc>
                <a:spcPct val="115000"/>
              </a:lnSpc>
              <a:spcBef>
                <a:spcPts val="0"/>
              </a:spcBef>
              <a:spcAft>
                <a:spcPts val="0"/>
              </a:spcAft>
              <a:buSzPts val="1000"/>
              <a:buFont typeface="Helvetica Neue"/>
              <a:buChar char="●"/>
            </a:pPr>
            <a:r>
              <a:rPr lang="en" sz="1000">
                <a:latin typeface="Helvetica Neue"/>
                <a:ea typeface="Helvetica Neue"/>
                <a:cs typeface="Helvetica Neue"/>
                <a:sym typeface="Helvetica Neue"/>
              </a:rPr>
              <a:t>Proin vel tellus in felis volutpat </a:t>
            </a:r>
            <a:endParaRPr sz="1000">
              <a:latin typeface="Helvetica Neue"/>
              <a:ea typeface="Helvetica Neue"/>
              <a:cs typeface="Helvetica Neue"/>
              <a:sym typeface="Helvetica Neue"/>
            </a:endParaRPr>
          </a:p>
        </p:txBody>
      </p:sp>
      <p:sp>
        <p:nvSpPr>
          <p:cNvPr id="167" name="Google Shape;167;p24"/>
          <p:cNvSpPr/>
          <p:nvPr/>
        </p:nvSpPr>
        <p:spPr>
          <a:xfrm>
            <a:off x="1393468" y="970033"/>
            <a:ext cx="1049100" cy="1049100"/>
          </a:xfrm>
          <a:prstGeom prst="ellipse">
            <a:avLst/>
          </a:prstGeom>
          <a:solidFill>
            <a:srgbClr val="FFD966"/>
          </a:solidFill>
          <a:ln cap="flat" cmpd="sng" w="9525">
            <a:solidFill>
              <a:srgbClr val="D9EA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4"/>
          <p:cNvSpPr/>
          <p:nvPr/>
        </p:nvSpPr>
        <p:spPr>
          <a:xfrm>
            <a:off x="885414" y="2143762"/>
            <a:ext cx="2065200" cy="34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latin typeface="Helvetica Neue"/>
                <a:ea typeface="Helvetica Neue"/>
                <a:cs typeface="Helvetica Neue"/>
                <a:sym typeface="Helvetica Neue"/>
              </a:rPr>
              <a:t>Team Member 1</a:t>
            </a:r>
            <a:endParaRPr b="1" sz="1800">
              <a:latin typeface="Helvetica Neue"/>
              <a:ea typeface="Helvetica Neue"/>
              <a:cs typeface="Helvetica Neue"/>
              <a:sym typeface="Helvetica Neue"/>
            </a:endParaRPr>
          </a:p>
        </p:txBody>
      </p:sp>
      <p:sp>
        <p:nvSpPr>
          <p:cNvPr id="169" name="Google Shape;169;p24"/>
          <p:cNvSpPr/>
          <p:nvPr/>
        </p:nvSpPr>
        <p:spPr>
          <a:xfrm rot="-5400000">
            <a:off x="2991250" y="1599925"/>
            <a:ext cx="3005100" cy="24444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4"/>
          <p:cNvSpPr txBox="1"/>
          <p:nvPr/>
        </p:nvSpPr>
        <p:spPr>
          <a:xfrm>
            <a:off x="3461150" y="2696777"/>
            <a:ext cx="2065200" cy="1389300"/>
          </a:xfrm>
          <a:prstGeom prst="rect">
            <a:avLst/>
          </a:prstGeom>
          <a:noFill/>
          <a:ln>
            <a:noFill/>
          </a:ln>
        </p:spPr>
        <p:txBody>
          <a:bodyPr anchorCtr="0" anchor="ctr" bIns="91425" lIns="91425" spcFirstLastPara="1" rIns="91425" wrap="square" tIns="91425">
            <a:noAutofit/>
          </a:bodyPr>
          <a:lstStyle/>
          <a:p>
            <a:pPr indent="-292100" lvl="0" marL="457200" rtl="0" algn="l">
              <a:lnSpc>
                <a:spcPct val="115000"/>
              </a:lnSpc>
              <a:spcBef>
                <a:spcPts val="0"/>
              </a:spcBef>
              <a:spcAft>
                <a:spcPts val="0"/>
              </a:spcAft>
              <a:buSzPts val="1000"/>
              <a:buFont typeface="Helvetica Neue"/>
              <a:buChar char="●"/>
            </a:pPr>
            <a:r>
              <a:rPr lang="en" sz="1000">
                <a:latin typeface="Helvetica Neue"/>
                <a:ea typeface="Helvetica Neue"/>
                <a:cs typeface="Helvetica Neue"/>
                <a:sym typeface="Helvetica Neue"/>
              </a:rPr>
              <a:t>Donec risus dolor porta venenatis </a:t>
            </a:r>
            <a:endParaRPr sz="1000">
              <a:latin typeface="Helvetica Neue"/>
              <a:ea typeface="Helvetica Neue"/>
              <a:cs typeface="Helvetica Neue"/>
              <a:sym typeface="Helvetica Neue"/>
            </a:endParaRPr>
          </a:p>
          <a:p>
            <a:pPr indent="-292100" lvl="0" marL="457200" rtl="0" algn="l">
              <a:lnSpc>
                <a:spcPct val="115000"/>
              </a:lnSpc>
              <a:spcBef>
                <a:spcPts val="0"/>
              </a:spcBef>
              <a:spcAft>
                <a:spcPts val="0"/>
              </a:spcAft>
              <a:buSzPts val="1000"/>
              <a:buFont typeface="Helvetica Neue"/>
              <a:buChar char="●"/>
            </a:pPr>
            <a:r>
              <a:rPr lang="en" sz="1000">
                <a:latin typeface="Helvetica Neue"/>
                <a:ea typeface="Helvetica Neue"/>
                <a:cs typeface="Helvetica Neue"/>
                <a:sym typeface="Helvetica Neue"/>
              </a:rPr>
              <a:t>Pharetra luctus felis</a:t>
            </a:r>
            <a:endParaRPr sz="1000">
              <a:latin typeface="Helvetica Neue"/>
              <a:ea typeface="Helvetica Neue"/>
              <a:cs typeface="Helvetica Neue"/>
              <a:sym typeface="Helvetica Neue"/>
            </a:endParaRPr>
          </a:p>
          <a:p>
            <a:pPr indent="-292100" lvl="0" marL="457200" rtl="0" algn="l">
              <a:lnSpc>
                <a:spcPct val="115000"/>
              </a:lnSpc>
              <a:spcBef>
                <a:spcPts val="0"/>
              </a:spcBef>
              <a:spcAft>
                <a:spcPts val="0"/>
              </a:spcAft>
              <a:buSzPts val="1000"/>
              <a:buFont typeface="Helvetica Neue"/>
              <a:buChar char="●"/>
            </a:pPr>
            <a:r>
              <a:rPr lang="en" sz="1000">
                <a:latin typeface="Helvetica Neue"/>
                <a:ea typeface="Helvetica Neue"/>
                <a:cs typeface="Helvetica Neue"/>
                <a:sym typeface="Helvetica Neue"/>
              </a:rPr>
              <a:t>Proin vel tellus in felis volutpat </a:t>
            </a:r>
            <a:endParaRPr sz="1000">
              <a:latin typeface="Helvetica Neue"/>
              <a:ea typeface="Helvetica Neue"/>
              <a:cs typeface="Helvetica Neue"/>
              <a:sym typeface="Helvetica Neue"/>
            </a:endParaRPr>
          </a:p>
        </p:txBody>
      </p:sp>
      <p:sp>
        <p:nvSpPr>
          <p:cNvPr id="171" name="Google Shape;171;p24"/>
          <p:cNvSpPr/>
          <p:nvPr/>
        </p:nvSpPr>
        <p:spPr>
          <a:xfrm>
            <a:off x="3969193" y="970033"/>
            <a:ext cx="1049100" cy="1049100"/>
          </a:xfrm>
          <a:prstGeom prst="ellipse">
            <a:avLst/>
          </a:prstGeom>
          <a:solidFill>
            <a:srgbClr val="FFD966"/>
          </a:solidFill>
          <a:ln cap="flat" cmpd="sng" w="9525">
            <a:solidFill>
              <a:srgbClr val="D9EA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4"/>
          <p:cNvSpPr/>
          <p:nvPr/>
        </p:nvSpPr>
        <p:spPr>
          <a:xfrm>
            <a:off x="3461139" y="2143762"/>
            <a:ext cx="2065200" cy="34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latin typeface="Helvetica Neue"/>
                <a:ea typeface="Helvetica Neue"/>
                <a:cs typeface="Helvetica Neue"/>
                <a:sym typeface="Helvetica Neue"/>
              </a:rPr>
              <a:t>Team Member 2</a:t>
            </a:r>
            <a:endParaRPr b="1" sz="1800">
              <a:latin typeface="Helvetica Neue"/>
              <a:ea typeface="Helvetica Neue"/>
              <a:cs typeface="Helvetica Neue"/>
              <a:sym typeface="Helvetica Neue"/>
            </a:endParaRPr>
          </a:p>
        </p:txBody>
      </p:sp>
      <p:sp>
        <p:nvSpPr>
          <p:cNvPr id="173" name="Google Shape;173;p24"/>
          <p:cNvSpPr/>
          <p:nvPr/>
        </p:nvSpPr>
        <p:spPr>
          <a:xfrm rot="-5400000">
            <a:off x="5566975" y="1599925"/>
            <a:ext cx="3005100" cy="24444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4"/>
          <p:cNvSpPr txBox="1"/>
          <p:nvPr/>
        </p:nvSpPr>
        <p:spPr>
          <a:xfrm>
            <a:off x="6036875" y="2696777"/>
            <a:ext cx="2065200" cy="1389300"/>
          </a:xfrm>
          <a:prstGeom prst="rect">
            <a:avLst/>
          </a:prstGeom>
          <a:noFill/>
          <a:ln>
            <a:noFill/>
          </a:ln>
        </p:spPr>
        <p:txBody>
          <a:bodyPr anchorCtr="0" anchor="ctr" bIns="91425" lIns="91425" spcFirstLastPara="1" rIns="91425" wrap="square" tIns="91425">
            <a:noAutofit/>
          </a:bodyPr>
          <a:lstStyle/>
          <a:p>
            <a:pPr indent="-292100" lvl="0" marL="457200" rtl="0" algn="l">
              <a:lnSpc>
                <a:spcPct val="115000"/>
              </a:lnSpc>
              <a:spcBef>
                <a:spcPts val="0"/>
              </a:spcBef>
              <a:spcAft>
                <a:spcPts val="0"/>
              </a:spcAft>
              <a:buSzPts val="1000"/>
              <a:buFont typeface="Helvetica Neue"/>
              <a:buChar char="●"/>
            </a:pPr>
            <a:r>
              <a:rPr lang="en" sz="1000">
                <a:latin typeface="Helvetica Neue"/>
                <a:ea typeface="Helvetica Neue"/>
                <a:cs typeface="Helvetica Neue"/>
                <a:sym typeface="Helvetica Neue"/>
              </a:rPr>
              <a:t>Donec risus dolor porta venenatis </a:t>
            </a:r>
            <a:endParaRPr sz="1000">
              <a:latin typeface="Helvetica Neue"/>
              <a:ea typeface="Helvetica Neue"/>
              <a:cs typeface="Helvetica Neue"/>
              <a:sym typeface="Helvetica Neue"/>
            </a:endParaRPr>
          </a:p>
          <a:p>
            <a:pPr indent="-292100" lvl="0" marL="457200" rtl="0" algn="l">
              <a:lnSpc>
                <a:spcPct val="115000"/>
              </a:lnSpc>
              <a:spcBef>
                <a:spcPts val="0"/>
              </a:spcBef>
              <a:spcAft>
                <a:spcPts val="0"/>
              </a:spcAft>
              <a:buSzPts val="1000"/>
              <a:buFont typeface="Helvetica Neue"/>
              <a:buChar char="●"/>
            </a:pPr>
            <a:r>
              <a:rPr lang="en" sz="1000">
                <a:latin typeface="Helvetica Neue"/>
                <a:ea typeface="Helvetica Neue"/>
                <a:cs typeface="Helvetica Neue"/>
                <a:sym typeface="Helvetica Neue"/>
              </a:rPr>
              <a:t>Pharetra luctus felis</a:t>
            </a:r>
            <a:endParaRPr sz="1000">
              <a:latin typeface="Helvetica Neue"/>
              <a:ea typeface="Helvetica Neue"/>
              <a:cs typeface="Helvetica Neue"/>
              <a:sym typeface="Helvetica Neue"/>
            </a:endParaRPr>
          </a:p>
          <a:p>
            <a:pPr indent="-292100" lvl="0" marL="457200" rtl="0" algn="l">
              <a:lnSpc>
                <a:spcPct val="115000"/>
              </a:lnSpc>
              <a:spcBef>
                <a:spcPts val="0"/>
              </a:spcBef>
              <a:spcAft>
                <a:spcPts val="0"/>
              </a:spcAft>
              <a:buSzPts val="1000"/>
              <a:buFont typeface="Helvetica Neue"/>
              <a:buChar char="●"/>
            </a:pPr>
            <a:r>
              <a:rPr lang="en" sz="1000">
                <a:latin typeface="Helvetica Neue"/>
                <a:ea typeface="Helvetica Neue"/>
                <a:cs typeface="Helvetica Neue"/>
                <a:sym typeface="Helvetica Neue"/>
              </a:rPr>
              <a:t>Proin vel tellus in felis volutpat </a:t>
            </a:r>
            <a:endParaRPr sz="1000">
              <a:latin typeface="Helvetica Neue"/>
              <a:ea typeface="Helvetica Neue"/>
              <a:cs typeface="Helvetica Neue"/>
              <a:sym typeface="Helvetica Neue"/>
            </a:endParaRPr>
          </a:p>
        </p:txBody>
      </p:sp>
      <p:sp>
        <p:nvSpPr>
          <p:cNvPr id="175" name="Google Shape;175;p24"/>
          <p:cNvSpPr/>
          <p:nvPr/>
        </p:nvSpPr>
        <p:spPr>
          <a:xfrm>
            <a:off x="6544918" y="970033"/>
            <a:ext cx="1049100" cy="1049100"/>
          </a:xfrm>
          <a:prstGeom prst="ellipse">
            <a:avLst/>
          </a:prstGeom>
          <a:solidFill>
            <a:srgbClr val="FFD966"/>
          </a:solidFill>
          <a:ln cap="flat" cmpd="sng" w="9525">
            <a:solidFill>
              <a:srgbClr val="D9EA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4"/>
          <p:cNvSpPr/>
          <p:nvPr/>
        </p:nvSpPr>
        <p:spPr>
          <a:xfrm>
            <a:off x="6036864" y="2143762"/>
            <a:ext cx="2065200" cy="34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latin typeface="Helvetica Neue"/>
                <a:ea typeface="Helvetica Neue"/>
                <a:cs typeface="Helvetica Neue"/>
                <a:sym typeface="Helvetica Neue"/>
              </a:rPr>
              <a:t>Team Member 3</a:t>
            </a:r>
            <a:endParaRPr b="1" sz="1800">
              <a:latin typeface="Helvetica Neue"/>
              <a:ea typeface="Helvetica Neue"/>
              <a:cs typeface="Helvetica Neue"/>
              <a:sym typeface="Helvetica Neue"/>
            </a:endParaRPr>
          </a:p>
        </p:txBody>
      </p:sp>
      <p:pic>
        <p:nvPicPr>
          <p:cNvPr id="177" name="Google Shape;177;p24"/>
          <p:cNvPicPr preferRelativeResize="0"/>
          <p:nvPr/>
        </p:nvPicPr>
        <p:blipFill rotWithShape="1">
          <a:blip r:embed="rId3">
            <a:alphaModFix/>
          </a:blip>
          <a:srcRect b="66642" l="7889" r="72933" t="7518"/>
          <a:stretch/>
        </p:blipFill>
        <p:spPr>
          <a:xfrm>
            <a:off x="1393475" y="970025"/>
            <a:ext cx="1049100" cy="1049100"/>
          </a:xfrm>
          <a:prstGeom prst="ellipse">
            <a:avLst/>
          </a:prstGeom>
          <a:noFill/>
          <a:ln>
            <a:noFill/>
          </a:ln>
        </p:spPr>
      </p:pic>
      <p:pic>
        <p:nvPicPr>
          <p:cNvPr id="178" name="Google Shape;178;p24"/>
          <p:cNvPicPr preferRelativeResize="0"/>
          <p:nvPr/>
        </p:nvPicPr>
        <p:blipFill rotWithShape="1">
          <a:blip r:embed="rId3">
            <a:alphaModFix/>
          </a:blip>
          <a:srcRect b="58418" l="36066" r="44757" t="15743"/>
          <a:stretch/>
        </p:blipFill>
        <p:spPr>
          <a:xfrm>
            <a:off x="6545025" y="970025"/>
            <a:ext cx="1049100" cy="1049100"/>
          </a:xfrm>
          <a:prstGeom prst="ellipse">
            <a:avLst/>
          </a:prstGeom>
          <a:noFill/>
          <a:ln>
            <a:noFill/>
          </a:ln>
        </p:spPr>
      </p:pic>
      <p:pic>
        <p:nvPicPr>
          <p:cNvPr id="179" name="Google Shape;179;p24"/>
          <p:cNvPicPr preferRelativeResize="0"/>
          <p:nvPr/>
        </p:nvPicPr>
        <p:blipFill rotWithShape="1">
          <a:blip r:embed="rId3">
            <a:alphaModFix/>
          </a:blip>
          <a:srcRect b="61942" l="69343" r="11479" t="12219"/>
          <a:stretch/>
        </p:blipFill>
        <p:spPr>
          <a:xfrm>
            <a:off x="3969250" y="970025"/>
            <a:ext cx="1049100" cy="1049100"/>
          </a:xfrm>
          <a:prstGeom prst="ellipse">
            <a:avLst/>
          </a:prstGeom>
          <a:noFill/>
          <a:ln>
            <a:noFill/>
          </a:ln>
        </p:spPr>
      </p:pic>
      <p:sp>
        <p:nvSpPr>
          <p:cNvPr id="180" name="Google Shape;180;p24"/>
          <p:cNvSpPr txBox="1"/>
          <p:nvPr/>
        </p:nvSpPr>
        <p:spPr>
          <a:xfrm>
            <a:off x="196800" y="4569000"/>
            <a:ext cx="154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Helvetica Neue"/>
                <a:ea typeface="Helvetica Neue"/>
                <a:cs typeface="Helvetica Neue"/>
                <a:sym typeface="Helvetica Neue"/>
              </a:rPr>
              <a:t>[Insert your logo]</a:t>
            </a:r>
            <a:endParaRPr>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25"/>
          <p:cNvPicPr preferRelativeResize="0"/>
          <p:nvPr/>
        </p:nvPicPr>
        <p:blipFill rotWithShape="1">
          <a:blip r:embed="rId3">
            <a:alphaModFix/>
          </a:blip>
          <a:srcRect b="0" l="0" r="0" t="74402"/>
          <a:stretch/>
        </p:blipFill>
        <p:spPr>
          <a:xfrm>
            <a:off x="0" y="1"/>
            <a:ext cx="9144000" cy="1538425"/>
          </a:xfrm>
          <a:prstGeom prst="rect">
            <a:avLst/>
          </a:prstGeom>
          <a:noFill/>
          <a:ln>
            <a:noFill/>
          </a:ln>
        </p:spPr>
      </p:pic>
      <p:sp>
        <p:nvSpPr>
          <p:cNvPr id="186" name="Google Shape;186;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Future Roadmap</a:t>
            </a:r>
            <a:endParaRPr>
              <a:solidFill>
                <a:srgbClr val="FFFFFF"/>
              </a:solidFill>
            </a:endParaRPr>
          </a:p>
        </p:txBody>
      </p:sp>
      <p:sp>
        <p:nvSpPr>
          <p:cNvPr id="187" name="Google Shape;187;p25"/>
          <p:cNvSpPr txBox="1"/>
          <p:nvPr>
            <p:ph idx="1" type="body"/>
          </p:nvPr>
        </p:nvSpPr>
        <p:spPr>
          <a:xfrm>
            <a:off x="311700" y="1375075"/>
            <a:ext cx="8520600" cy="30132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88" name="Google Shape;188;p25"/>
          <p:cNvSpPr/>
          <p:nvPr/>
        </p:nvSpPr>
        <p:spPr>
          <a:xfrm>
            <a:off x="5632317" y="1185300"/>
            <a:ext cx="3305700" cy="669000"/>
          </a:xfrm>
          <a:prstGeom prst="chevron">
            <a:avLst>
              <a:gd fmla="val 50000" name="adj"/>
            </a:avLst>
          </a:prstGeom>
          <a:solidFill>
            <a:srgbClr val="6FA8DC"/>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Lorem 3</a:t>
            </a:r>
            <a:endParaRPr>
              <a:solidFill>
                <a:srgbClr val="FFFFFF"/>
              </a:solidFill>
              <a:latin typeface="Roboto"/>
              <a:ea typeface="Roboto"/>
              <a:cs typeface="Roboto"/>
              <a:sym typeface="Roboto"/>
            </a:endParaRPr>
          </a:p>
        </p:txBody>
      </p:sp>
      <p:sp>
        <p:nvSpPr>
          <p:cNvPr id="189" name="Google Shape;189;p25"/>
          <p:cNvSpPr txBox="1"/>
          <p:nvPr/>
        </p:nvSpPr>
        <p:spPr>
          <a:xfrm>
            <a:off x="6167063" y="2052650"/>
            <a:ext cx="22362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Helvetica Neue"/>
                <a:ea typeface="Helvetica Neue"/>
                <a:cs typeface="Helvetica Neue"/>
                <a:sym typeface="Helvetica Neue"/>
              </a:rPr>
              <a:t>Lorem ipsum dolor sit amet, consectetur adipiscing elit. Duis sit amet odio vel purus bibendum luctus. Morbi iaculis dapibus tristique. In hac habitasse platea dictumst. Mauris convallis quam at. Morbi iaculis dapibus tristique.</a:t>
            </a:r>
            <a:endParaRPr sz="1200">
              <a:latin typeface="Helvetica Neue"/>
              <a:ea typeface="Helvetica Neue"/>
              <a:cs typeface="Helvetica Neue"/>
              <a:sym typeface="Helvetica Neue"/>
            </a:endParaRPr>
          </a:p>
        </p:txBody>
      </p:sp>
      <p:sp>
        <p:nvSpPr>
          <p:cNvPr id="190" name="Google Shape;190;p25"/>
          <p:cNvSpPr/>
          <p:nvPr/>
        </p:nvSpPr>
        <p:spPr>
          <a:xfrm>
            <a:off x="0" y="1185514"/>
            <a:ext cx="3546900" cy="669000"/>
          </a:xfrm>
          <a:prstGeom prst="homePlate">
            <a:avLst>
              <a:gd fmla="val 50000" name="adj"/>
            </a:avLst>
          </a:prstGeom>
          <a:solidFill>
            <a:srgbClr val="1155CC"/>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Lorem 1</a:t>
            </a:r>
            <a:endParaRPr>
              <a:solidFill>
                <a:srgbClr val="FFFFFF"/>
              </a:solidFill>
              <a:latin typeface="Roboto"/>
              <a:ea typeface="Roboto"/>
              <a:cs typeface="Roboto"/>
              <a:sym typeface="Roboto"/>
            </a:endParaRPr>
          </a:p>
        </p:txBody>
      </p:sp>
      <p:sp>
        <p:nvSpPr>
          <p:cNvPr id="191" name="Google Shape;191;p25"/>
          <p:cNvSpPr txBox="1"/>
          <p:nvPr/>
        </p:nvSpPr>
        <p:spPr>
          <a:xfrm>
            <a:off x="655361" y="2052650"/>
            <a:ext cx="22362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Helvetica Neue"/>
                <a:ea typeface="Helvetica Neue"/>
                <a:cs typeface="Helvetica Neue"/>
                <a:sym typeface="Helvetica Neue"/>
              </a:rPr>
              <a:t>Lorem ipsum dolor sit amet, consectetur adipiscing elit. Duis sit amet odio vel purus bibendum luctus. Morbi iaculis dapibus tristique. In hac habitasse platea dictumst. Mauris convallis quam at. Morbi iaculis dapibus tristique.</a:t>
            </a:r>
            <a:endParaRPr sz="1200">
              <a:latin typeface="Helvetica Neue"/>
              <a:ea typeface="Helvetica Neue"/>
              <a:cs typeface="Helvetica Neue"/>
              <a:sym typeface="Helvetica Neue"/>
            </a:endParaRPr>
          </a:p>
        </p:txBody>
      </p:sp>
      <p:sp>
        <p:nvSpPr>
          <p:cNvPr id="192" name="Google Shape;192;p25"/>
          <p:cNvSpPr/>
          <p:nvPr/>
        </p:nvSpPr>
        <p:spPr>
          <a:xfrm>
            <a:off x="2944204" y="1185300"/>
            <a:ext cx="3305700" cy="669000"/>
          </a:xfrm>
          <a:prstGeom prst="chevron">
            <a:avLst>
              <a:gd fmla="val 50000" name="adj"/>
            </a:avLst>
          </a:prstGeom>
          <a:solidFill>
            <a:srgbClr val="3D85C6"/>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Lorem 2</a:t>
            </a:r>
            <a:endParaRPr>
              <a:solidFill>
                <a:srgbClr val="FFFFFF"/>
              </a:solidFill>
              <a:latin typeface="Roboto"/>
              <a:ea typeface="Roboto"/>
              <a:cs typeface="Roboto"/>
              <a:sym typeface="Roboto"/>
            </a:endParaRPr>
          </a:p>
        </p:txBody>
      </p:sp>
      <p:sp>
        <p:nvSpPr>
          <p:cNvPr id="193" name="Google Shape;193;p25"/>
          <p:cNvSpPr txBox="1"/>
          <p:nvPr/>
        </p:nvSpPr>
        <p:spPr>
          <a:xfrm>
            <a:off x="3478949" y="2052650"/>
            <a:ext cx="22362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Helvetica Neue"/>
                <a:ea typeface="Helvetica Neue"/>
                <a:cs typeface="Helvetica Neue"/>
                <a:sym typeface="Helvetica Neue"/>
              </a:rPr>
              <a:t>Lorem ipsum dolor sit amet, consectetur adipiscing elit. Duis sit amet odio vel purus bibendum luctus. Morbi iaculis dapibus tristique. In hac habitasse platea dictumst. Mauris convallis quam at. Morbi iaculis dapibus tristique.</a:t>
            </a:r>
            <a:endParaRPr sz="1200">
              <a:latin typeface="Helvetica Neue"/>
              <a:ea typeface="Helvetica Neue"/>
              <a:cs typeface="Helvetica Neue"/>
              <a:sym typeface="Helvetica Neue"/>
            </a:endParaRPr>
          </a:p>
        </p:txBody>
      </p:sp>
      <p:sp>
        <p:nvSpPr>
          <p:cNvPr id="194" name="Google Shape;194;p25"/>
          <p:cNvSpPr txBox="1"/>
          <p:nvPr/>
        </p:nvSpPr>
        <p:spPr>
          <a:xfrm>
            <a:off x="196800" y="4569000"/>
            <a:ext cx="154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Helvetica Neue"/>
                <a:ea typeface="Helvetica Neue"/>
                <a:cs typeface="Helvetica Neue"/>
                <a:sym typeface="Helvetica Neue"/>
              </a:rPr>
              <a:t>[Insert your logo]</a:t>
            </a:r>
            <a:endParaRPr>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lnSpc>
                <a:spcPct val="115000"/>
              </a:lnSpc>
              <a:spcBef>
                <a:spcPts val="0"/>
              </a:spcBef>
              <a:spcAft>
                <a:spcPts val="0"/>
              </a:spcAft>
              <a:buNone/>
            </a:pPr>
            <a:r>
              <a:rPr lang="en" sz="3200">
                <a:solidFill>
                  <a:srgbClr val="292828"/>
                </a:solidFill>
              </a:rPr>
              <a:t>PROBLEM</a:t>
            </a:r>
            <a:endParaRPr sz="3200"/>
          </a:p>
        </p:txBody>
      </p:sp>
      <p:sp>
        <p:nvSpPr>
          <p:cNvPr id="68" name="Google Shape;68;p15"/>
          <p:cNvSpPr txBox="1"/>
          <p:nvPr>
            <p:ph idx="1" type="body"/>
          </p:nvPr>
        </p:nvSpPr>
        <p:spPr>
          <a:xfrm>
            <a:off x="311700" y="1389600"/>
            <a:ext cx="44106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400">
                <a:solidFill>
                  <a:srgbClr val="000000"/>
                </a:solidFill>
              </a:rPr>
              <a:t>Tell a story outlining the problem you have identified.</a:t>
            </a:r>
            <a:endParaRPr sz="1400">
              <a:solidFill>
                <a:srgbClr val="000000"/>
              </a:solidFill>
            </a:endParaRPr>
          </a:p>
          <a:p>
            <a:pPr indent="0" lvl="0" marL="0" rtl="0" algn="l">
              <a:spcBef>
                <a:spcPts val="1200"/>
              </a:spcBef>
              <a:spcAft>
                <a:spcPts val="0"/>
              </a:spcAft>
              <a:buClr>
                <a:schemeClr val="dk1"/>
              </a:buClr>
              <a:buSzPts val="1100"/>
              <a:buFont typeface="Arial"/>
              <a:buNone/>
            </a:pPr>
            <a:r>
              <a:rPr lang="en" sz="1400">
                <a:solidFill>
                  <a:srgbClr val="000000"/>
                </a:solidFill>
              </a:rPr>
              <a:t>What is the pain point this problem creates?</a:t>
            </a:r>
            <a:endParaRPr sz="1400">
              <a:solidFill>
                <a:srgbClr val="000000"/>
              </a:solidFill>
            </a:endParaRPr>
          </a:p>
          <a:p>
            <a:pPr indent="0" lvl="0" marL="0" rtl="0" algn="l">
              <a:spcBef>
                <a:spcPts val="1200"/>
              </a:spcBef>
              <a:spcAft>
                <a:spcPts val="0"/>
              </a:spcAft>
              <a:buClr>
                <a:schemeClr val="dk1"/>
              </a:buClr>
              <a:buSzPts val="1100"/>
              <a:buFont typeface="Arial"/>
              <a:buNone/>
            </a:pPr>
            <a:r>
              <a:rPr lang="en" sz="1400">
                <a:solidFill>
                  <a:schemeClr val="dk1"/>
                </a:solidFill>
              </a:rPr>
              <a:t>Lorem ipsum dolor sit amet, consectetur adipiscing elit. Duis sit amet odio vel purus bibendum luctus. Morbi iaculis dapibus tristique. In hac habitasse platea dictumst. Mauris convallis quam at. Morbi iaculis dapibus tristique.</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rgbClr val="000000"/>
              </a:solidFill>
            </a:endParaRPr>
          </a:p>
          <a:p>
            <a:pPr indent="0" lvl="0" marL="0" rtl="0" algn="l">
              <a:spcBef>
                <a:spcPts val="1200"/>
              </a:spcBef>
              <a:spcAft>
                <a:spcPts val="1200"/>
              </a:spcAft>
              <a:buNone/>
            </a:pPr>
            <a:r>
              <a:t/>
            </a:r>
            <a:endParaRPr/>
          </a:p>
        </p:txBody>
      </p:sp>
      <p:pic>
        <p:nvPicPr>
          <p:cNvPr id="69" name="Google Shape;69;p15"/>
          <p:cNvPicPr preferRelativeResize="0"/>
          <p:nvPr/>
        </p:nvPicPr>
        <p:blipFill rotWithShape="1">
          <a:blip r:embed="rId3">
            <a:alphaModFix/>
          </a:blip>
          <a:srcRect b="0" l="35397" r="14507" t="0"/>
          <a:stretch/>
        </p:blipFill>
        <p:spPr>
          <a:xfrm>
            <a:off x="5278650" y="0"/>
            <a:ext cx="3865201" cy="5143501"/>
          </a:xfrm>
          <a:prstGeom prst="rect">
            <a:avLst/>
          </a:prstGeom>
          <a:noFill/>
          <a:ln>
            <a:noFill/>
          </a:ln>
        </p:spPr>
      </p:pic>
      <p:sp>
        <p:nvSpPr>
          <p:cNvPr id="70" name="Google Shape;70;p15"/>
          <p:cNvSpPr txBox="1"/>
          <p:nvPr/>
        </p:nvSpPr>
        <p:spPr>
          <a:xfrm>
            <a:off x="196800" y="4569000"/>
            <a:ext cx="154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Helvetica Neue"/>
                <a:ea typeface="Helvetica Neue"/>
                <a:cs typeface="Helvetica Neue"/>
                <a:sym typeface="Helvetica Neue"/>
              </a:rPr>
              <a:t>[Insert your logo]</a:t>
            </a:r>
            <a:endParaRPr>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t>Problem 1</a:t>
            </a:r>
            <a:endParaRPr sz="1800"/>
          </a:p>
          <a:p>
            <a:pPr indent="0" lvl="0" marL="0" rtl="0" algn="l">
              <a:spcBef>
                <a:spcPts val="0"/>
              </a:spcBef>
              <a:spcAft>
                <a:spcPts val="0"/>
              </a:spcAft>
              <a:buNone/>
            </a:pPr>
            <a:r>
              <a:rPr b="0" lang="en" sz="1400"/>
              <a:t>Give a striking overview of the problem and explain it</a:t>
            </a:r>
            <a:endParaRPr b="0" sz="1400"/>
          </a:p>
          <a:p>
            <a:pPr indent="0" lvl="0" marL="0" rtl="0" algn="l">
              <a:spcBef>
                <a:spcPts val="0"/>
              </a:spcBef>
              <a:spcAft>
                <a:spcPts val="0"/>
              </a:spcAft>
              <a:buNone/>
            </a:pPr>
            <a:r>
              <a:rPr b="0" lang="en" sz="1400"/>
              <a:t>Briefly.</a:t>
            </a:r>
            <a:endParaRPr b="0" sz="1400"/>
          </a:p>
          <a:p>
            <a:pPr indent="0" lvl="0" marL="0" rtl="0" algn="l">
              <a:spcBef>
                <a:spcPts val="0"/>
              </a:spcBef>
              <a:spcAft>
                <a:spcPts val="0"/>
              </a:spcAft>
              <a:buNone/>
            </a:pPr>
            <a:r>
              <a:t/>
            </a:r>
            <a:endParaRPr b="0" sz="1400"/>
          </a:p>
          <a:p>
            <a:pPr indent="0" lvl="0" marL="0" rtl="0" algn="l">
              <a:spcBef>
                <a:spcPts val="0"/>
              </a:spcBef>
              <a:spcAft>
                <a:spcPts val="0"/>
              </a:spcAft>
              <a:buNone/>
            </a:pPr>
            <a:r>
              <a:rPr lang="en" sz="1800"/>
              <a:t>Problem 2</a:t>
            </a:r>
            <a:endParaRPr sz="1800"/>
          </a:p>
          <a:p>
            <a:pPr indent="0" lvl="0" marL="0" rtl="0" algn="l">
              <a:spcBef>
                <a:spcPts val="0"/>
              </a:spcBef>
              <a:spcAft>
                <a:spcPts val="0"/>
              </a:spcAft>
              <a:buNone/>
            </a:pPr>
            <a:r>
              <a:rPr b="0" lang="en" sz="1400"/>
              <a:t>Elaborate on how this negatively impacts people and their</a:t>
            </a:r>
            <a:endParaRPr b="0" sz="1400"/>
          </a:p>
          <a:p>
            <a:pPr indent="0" lvl="0" marL="0" rtl="0" algn="l">
              <a:spcBef>
                <a:spcPts val="0"/>
              </a:spcBef>
              <a:spcAft>
                <a:spcPts val="0"/>
              </a:spcAft>
              <a:buNone/>
            </a:pPr>
            <a:r>
              <a:rPr b="0" lang="en" sz="1400"/>
              <a:t>Experiences.</a:t>
            </a:r>
            <a:endParaRPr b="0" sz="1400"/>
          </a:p>
          <a:p>
            <a:pPr indent="0" lvl="0" marL="0" rtl="0" algn="l">
              <a:spcBef>
                <a:spcPts val="0"/>
              </a:spcBef>
              <a:spcAft>
                <a:spcPts val="0"/>
              </a:spcAft>
              <a:buNone/>
            </a:pPr>
            <a:r>
              <a:t/>
            </a:r>
            <a:endParaRPr b="0" sz="1400"/>
          </a:p>
          <a:p>
            <a:pPr indent="0" lvl="0" marL="0" rtl="0" algn="l">
              <a:spcBef>
                <a:spcPts val="0"/>
              </a:spcBef>
              <a:spcAft>
                <a:spcPts val="0"/>
              </a:spcAft>
              <a:buNone/>
            </a:pPr>
            <a:r>
              <a:rPr lang="en" sz="1800"/>
              <a:t>Problem 3</a:t>
            </a:r>
            <a:endParaRPr sz="1800"/>
          </a:p>
          <a:p>
            <a:pPr indent="0" lvl="0" marL="0" rtl="0" algn="l">
              <a:spcBef>
                <a:spcPts val="0"/>
              </a:spcBef>
              <a:spcAft>
                <a:spcPts val="0"/>
              </a:spcAft>
              <a:buNone/>
            </a:pPr>
            <a:r>
              <a:rPr b="0" lang="en" sz="1400"/>
              <a:t>Frame the problems effectively as it will set the stage of</a:t>
            </a:r>
            <a:endParaRPr b="0" sz="1400"/>
          </a:p>
          <a:p>
            <a:pPr indent="0" lvl="0" marL="0" rtl="0" algn="l">
              <a:spcBef>
                <a:spcPts val="0"/>
              </a:spcBef>
              <a:spcAft>
                <a:spcPts val="0"/>
              </a:spcAft>
              <a:buNone/>
            </a:pPr>
            <a:r>
              <a:rPr b="0" lang="en" sz="1400"/>
              <a:t>your entire pitch.</a:t>
            </a:r>
            <a:endParaRPr b="0" sz="1400"/>
          </a:p>
          <a:p>
            <a:pPr indent="0" lvl="0" marL="0" rtl="0" algn="l">
              <a:spcBef>
                <a:spcPts val="0"/>
              </a:spcBef>
              <a:spcAft>
                <a:spcPts val="0"/>
              </a:spcAft>
              <a:buNone/>
            </a:pPr>
            <a:r>
              <a:t/>
            </a:r>
            <a:endParaRPr b="0" sz="1400"/>
          </a:p>
        </p:txBody>
      </p:sp>
      <p:pic>
        <p:nvPicPr>
          <p:cNvPr id="76" name="Google Shape;76;p16"/>
          <p:cNvPicPr preferRelativeResize="0"/>
          <p:nvPr/>
        </p:nvPicPr>
        <p:blipFill rotWithShape="1">
          <a:blip r:embed="rId3">
            <a:alphaModFix/>
          </a:blip>
          <a:srcRect b="0" l="12441" r="38478" t="0"/>
          <a:stretch/>
        </p:blipFill>
        <p:spPr>
          <a:xfrm>
            <a:off x="5707600" y="526350"/>
            <a:ext cx="3011702" cy="4090800"/>
          </a:xfrm>
          <a:prstGeom prst="rect">
            <a:avLst/>
          </a:prstGeom>
          <a:noFill/>
          <a:ln>
            <a:noFill/>
          </a:ln>
        </p:spPr>
      </p:pic>
      <p:sp>
        <p:nvSpPr>
          <p:cNvPr id="77" name="Google Shape;77;p16"/>
          <p:cNvSpPr txBox="1"/>
          <p:nvPr/>
        </p:nvSpPr>
        <p:spPr>
          <a:xfrm>
            <a:off x="196800" y="4569000"/>
            <a:ext cx="154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Helvetica Neue"/>
                <a:ea typeface="Helvetica Neue"/>
                <a:cs typeface="Helvetica Neue"/>
                <a:sym typeface="Helvetica Neue"/>
              </a:rPr>
              <a:t>[Insert your logo]</a:t>
            </a:r>
            <a:endParaRPr>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555600"/>
            <a:ext cx="3806400" cy="755700"/>
          </a:xfrm>
          <a:prstGeom prst="rect">
            <a:avLst/>
          </a:prstGeom>
        </p:spPr>
        <p:txBody>
          <a:bodyPr anchorCtr="0" anchor="ctr" bIns="91425" lIns="91425" spcFirstLastPara="1" rIns="91425" wrap="square" tIns="91425">
            <a:normAutofit/>
          </a:bodyPr>
          <a:lstStyle/>
          <a:p>
            <a:pPr indent="0" lvl="0" marL="0" rtl="0" algn="l">
              <a:lnSpc>
                <a:spcPct val="115000"/>
              </a:lnSpc>
              <a:spcBef>
                <a:spcPts val="0"/>
              </a:spcBef>
              <a:spcAft>
                <a:spcPts val="0"/>
              </a:spcAft>
              <a:buNone/>
            </a:pPr>
            <a:r>
              <a:rPr lang="en" sz="3200">
                <a:solidFill>
                  <a:srgbClr val="292828"/>
                </a:solidFill>
              </a:rPr>
              <a:t>THE SOLUTION</a:t>
            </a:r>
            <a:endParaRPr sz="3200">
              <a:solidFill>
                <a:srgbClr val="292828"/>
              </a:solidFill>
            </a:endParaRPr>
          </a:p>
        </p:txBody>
      </p:sp>
      <p:sp>
        <p:nvSpPr>
          <p:cNvPr id="83" name="Google Shape;83;p17"/>
          <p:cNvSpPr txBox="1"/>
          <p:nvPr>
            <p:ph idx="1" type="body"/>
          </p:nvPr>
        </p:nvSpPr>
        <p:spPr>
          <a:xfrm>
            <a:off x="311700" y="1501625"/>
            <a:ext cx="3806400" cy="27780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1200"/>
              </a:spcAft>
              <a:buSzPts val="523"/>
              <a:buNone/>
            </a:pPr>
            <a:r>
              <a:rPr lang="en" sz="1400"/>
              <a:t>List 3-5 ways your company proposes to solve them.</a:t>
            </a:r>
            <a:endParaRPr sz="1400"/>
          </a:p>
        </p:txBody>
      </p:sp>
      <p:pic>
        <p:nvPicPr>
          <p:cNvPr id="84" name="Google Shape;84;p17"/>
          <p:cNvPicPr preferRelativeResize="0"/>
          <p:nvPr/>
        </p:nvPicPr>
        <p:blipFill rotWithShape="1">
          <a:blip r:embed="rId3">
            <a:alphaModFix/>
          </a:blip>
          <a:srcRect b="0" l="15036" r="20263" t="0"/>
          <a:stretch/>
        </p:blipFill>
        <p:spPr>
          <a:xfrm>
            <a:off x="4777800" y="555600"/>
            <a:ext cx="3941501" cy="4061551"/>
          </a:xfrm>
          <a:prstGeom prst="rect">
            <a:avLst/>
          </a:prstGeom>
          <a:noFill/>
          <a:ln>
            <a:noFill/>
          </a:ln>
        </p:spPr>
      </p:pic>
      <p:sp>
        <p:nvSpPr>
          <p:cNvPr id="85" name="Google Shape;85;p17"/>
          <p:cNvSpPr txBox="1"/>
          <p:nvPr/>
        </p:nvSpPr>
        <p:spPr>
          <a:xfrm>
            <a:off x="196800" y="4569000"/>
            <a:ext cx="154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Helvetica Neue"/>
                <a:ea typeface="Helvetica Neue"/>
                <a:cs typeface="Helvetica Neue"/>
                <a:sym typeface="Helvetica Neue"/>
              </a:rPr>
              <a:t>[Insert your logo]</a:t>
            </a:r>
            <a:endParaRPr>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1234325"/>
            <a:ext cx="5059500" cy="3158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t>Solution</a:t>
            </a:r>
            <a:r>
              <a:rPr lang="en" sz="1800"/>
              <a:t> 1</a:t>
            </a:r>
            <a:endParaRPr sz="1800"/>
          </a:p>
          <a:p>
            <a:pPr indent="0" lvl="0" marL="0" rtl="0" algn="l">
              <a:spcBef>
                <a:spcPts val="0"/>
              </a:spcBef>
              <a:spcAft>
                <a:spcPts val="0"/>
              </a:spcAft>
              <a:buNone/>
            </a:pPr>
            <a:r>
              <a:rPr b="0" lang="en" sz="1400"/>
              <a:t>Give a striking overview of the problem and explain it briefly.</a:t>
            </a:r>
            <a:endParaRPr b="0" sz="1400"/>
          </a:p>
          <a:p>
            <a:pPr indent="0" lvl="0" marL="0" rtl="0" algn="l">
              <a:spcBef>
                <a:spcPts val="0"/>
              </a:spcBef>
              <a:spcAft>
                <a:spcPts val="0"/>
              </a:spcAft>
              <a:buNone/>
            </a:pPr>
            <a:r>
              <a:t/>
            </a:r>
            <a:endParaRPr b="0" sz="1400"/>
          </a:p>
          <a:p>
            <a:pPr indent="0" lvl="0" marL="0" rtl="0" algn="l">
              <a:spcBef>
                <a:spcPts val="0"/>
              </a:spcBef>
              <a:spcAft>
                <a:spcPts val="0"/>
              </a:spcAft>
              <a:buNone/>
            </a:pPr>
            <a:r>
              <a:rPr lang="en" sz="1800"/>
              <a:t>Solution</a:t>
            </a:r>
            <a:r>
              <a:rPr lang="en" sz="1800"/>
              <a:t> 2</a:t>
            </a:r>
            <a:endParaRPr sz="1800"/>
          </a:p>
          <a:p>
            <a:pPr indent="0" lvl="0" marL="0" rtl="0" algn="l">
              <a:spcBef>
                <a:spcPts val="0"/>
              </a:spcBef>
              <a:spcAft>
                <a:spcPts val="0"/>
              </a:spcAft>
              <a:buNone/>
            </a:pPr>
            <a:r>
              <a:rPr b="0" lang="en" sz="1400"/>
              <a:t>Describe how you envision to solve the problems you previously shared.</a:t>
            </a:r>
            <a:endParaRPr b="0" sz="1400"/>
          </a:p>
          <a:p>
            <a:pPr indent="0" lvl="0" marL="0" rtl="0" algn="l">
              <a:spcBef>
                <a:spcPts val="0"/>
              </a:spcBef>
              <a:spcAft>
                <a:spcPts val="0"/>
              </a:spcAft>
              <a:buNone/>
            </a:pPr>
            <a:r>
              <a:t/>
            </a:r>
            <a:endParaRPr b="0" sz="1400"/>
          </a:p>
          <a:p>
            <a:pPr indent="0" lvl="0" marL="0" rtl="0" algn="l">
              <a:spcBef>
                <a:spcPts val="0"/>
              </a:spcBef>
              <a:spcAft>
                <a:spcPts val="0"/>
              </a:spcAft>
              <a:buNone/>
            </a:pPr>
            <a:r>
              <a:rPr lang="en" sz="1800"/>
              <a:t>Solution</a:t>
            </a:r>
            <a:r>
              <a:rPr lang="en" sz="1800"/>
              <a:t> 3</a:t>
            </a:r>
            <a:endParaRPr sz="1800"/>
          </a:p>
          <a:p>
            <a:pPr indent="0" lvl="0" marL="0" rtl="0" algn="l">
              <a:spcBef>
                <a:spcPts val="0"/>
              </a:spcBef>
              <a:spcAft>
                <a:spcPts val="0"/>
              </a:spcAft>
              <a:buNone/>
            </a:pPr>
            <a:r>
              <a:rPr b="0" lang="en" sz="1400"/>
              <a:t>Be very clear so you can smoothly jump next to introducing your product.</a:t>
            </a:r>
            <a:endParaRPr b="0" sz="1400"/>
          </a:p>
          <a:p>
            <a:pPr indent="0" lvl="0" marL="0" rtl="0" algn="l">
              <a:spcBef>
                <a:spcPts val="0"/>
              </a:spcBef>
              <a:spcAft>
                <a:spcPts val="0"/>
              </a:spcAft>
              <a:buNone/>
            </a:pPr>
            <a:r>
              <a:t/>
            </a:r>
            <a:endParaRPr b="0" sz="1400"/>
          </a:p>
        </p:txBody>
      </p:sp>
      <p:sp>
        <p:nvSpPr>
          <p:cNvPr id="91" name="Google Shape;91;p18"/>
          <p:cNvSpPr txBox="1"/>
          <p:nvPr>
            <p:ph type="title"/>
          </p:nvPr>
        </p:nvSpPr>
        <p:spPr>
          <a:xfrm>
            <a:off x="311700" y="555600"/>
            <a:ext cx="3806400" cy="755700"/>
          </a:xfrm>
          <a:prstGeom prst="rect">
            <a:avLst/>
          </a:prstGeom>
        </p:spPr>
        <p:txBody>
          <a:bodyPr anchorCtr="0" anchor="ctr" bIns="91425" lIns="91425" spcFirstLastPara="1" rIns="91425" wrap="square" tIns="91425">
            <a:normAutofit/>
          </a:bodyPr>
          <a:lstStyle/>
          <a:p>
            <a:pPr indent="0" lvl="0" marL="0" rtl="0" algn="l">
              <a:lnSpc>
                <a:spcPct val="115000"/>
              </a:lnSpc>
              <a:spcBef>
                <a:spcPts val="0"/>
              </a:spcBef>
              <a:spcAft>
                <a:spcPts val="0"/>
              </a:spcAft>
              <a:buNone/>
            </a:pPr>
            <a:r>
              <a:rPr lang="en" sz="3200">
                <a:solidFill>
                  <a:srgbClr val="292828"/>
                </a:solidFill>
              </a:rPr>
              <a:t>THE SOLUTION</a:t>
            </a:r>
            <a:endParaRPr sz="3200">
              <a:solidFill>
                <a:srgbClr val="292828"/>
              </a:solidFill>
            </a:endParaRPr>
          </a:p>
        </p:txBody>
      </p:sp>
      <p:pic>
        <p:nvPicPr>
          <p:cNvPr id="92" name="Google Shape;92;p18"/>
          <p:cNvPicPr preferRelativeResize="0"/>
          <p:nvPr/>
        </p:nvPicPr>
        <p:blipFill rotWithShape="1">
          <a:blip r:embed="rId3">
            <a:alphaModFix/>
          </a:blip>
          <a:srcRect b="0" l="24647" r="25918" t="0"/>
          <a:stretch/>
        </p:blipFill>
        <p:spPr>
          <a:xfrm>
            <a:off x="5707600" y="555600"/>
            <a:ext cx="3011702" cy="4061551"/>
          </a:xfrm>
          <a:prstGeom prst="rect">
            <a:avLst/>
          </a:prstGeom>
          <a:noFill/>
          <a:ln>
            <a:noFill/>
          </a:ln>
        </p:spPr>
      </p:pic>
      <p:sp>
        <p:nvSpPr>
          <p:cNvPr id="93" name="Google Shape;93;p18"/>
          <p:cNvSpPr txBox="1"/>
          <p:nvPr/>
        </p:nvSpPr>
        <p:spPr>
          <a:xfrm>
            <a:off x="196800" y="4569000"/>
            <a:ext cx="154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Helvetica Neue"/>
                <a:ea typeface="Helvetica Neue"/>
                <a:cs typeface="Helvetica Neue"/>
                <a:sym typeface="Helvetica Neue"/>
              </a:rPr>
              <a:t>[Insert your logo]</a:t>
            </a:r>
            <a:endParaRPr>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555600"/>
            <a:ext cx="4127700" cy="886200"/>
          </a:xfrm>
          <a:prstGeom prst="rect">
            <a:avLst/>
          </a:prstGeom>
        </p:spPr>
        <p:txBody>
          <a:bodyPr anchorCtr="0" anchor="b" bIns="91425" lIns="91425" spcFirstLastPara="1" rIns="91425" wrap="square" tIns="91425">
            <a:normAutofit/>
          </a:bodyPr>
          <a:lstStyle/>
          <a:p>
            <a:pPr indent="0" lvl="0" marL="0" rtl="0" algn="l">
              <a:lnSpc>
                <a:spcPct val="100000"/>
              </a:lnSpc>
              <a:spcBef>
                <a:spcPts val="0"/>
              </a:spcBef>
              <a:spcAft>
                <a:spcPts val="0"/>
              </a:spcAft>
              <a:buNone/>
            </a:pPr>
            <a:r>
              <a:rPr lang="en" sz="3200">
                <a:solidFill>
                  <a:srgbClr val="292828"/>
                </a:solidFill>
              </a:rPr>
              <a:t>Product or Service</a:t>
            </a:r>
            <a:endParaRPr sz="3200">
              <a:solidFill>
                <a:srgbClr val="292828"/>
              </a:solidFill>
            </a:endParaRPr>
          </a:p>
        </p:txBody>
      </p:sp>
      <p:sp>
        <p:nvSpPr>
          <p:cNvPr id="99" name="Google Shape;99;p19"/>
          <p:cNvSpPr txBox="1"/>
          <p:nvPr>
            <p:ph idx="1" type="body"/>
          </p:nvPr>
        </p:nvSpPr>
        <p:spPr>
          <a:xfrm>
            <a:off x="311700" y="1757700"/>
            <a:ext cx="4127700" cy="281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Introduce your company's product or service as the ultimate solution to these problems.</a:t>
            </a:r>
            <a:endParaRPr/>
          </a:p>
          <a:p>
            <a:pPr indent="0" lvl="0" marL="0" rtl="0" algn="l">
              <a:spcBef>
                <a:spcPts val="1200"/>
              </a:spcBef>
              <a:spcAft>
                <a:spcPts val="1200"/>
              </a:spcAft>
              <a:buNone/>
            </a:pPr>
            <a:r>
              <a:t/>
            </a:r>
            <a:endParaRPr/>
          </a:p>
        </p:txBody>
      </p:sp>
      <p:pic>
        <p:nvPicPr>
          <p:cNvPr id="100" name="Google Shape;100;p19"/>
          <p:cNvPicPr preferRelativeResize="0"/>
          <p:nvPr/>
        </p:nvPicPr>
        <p:blipFill rotWithShape="1">
          <a:blip r:embed="rId3">
            <a:alphaModFix/>
          </a:blip>
          <a:srcRect b="16922" l="0" r="0" t="0"/>
          <a:stretch/>
        </p:blipFill>
        <p:spPr>
          <a:xfrm>
            <a:off x="5016375" y="0"/>
            <a:ext cx="4127701" cy="5143503"/>
          </a:xfrm>
          <a:prstGeom prst="rect">
            <a:avLst/>
          </a:prstGeom>
          <a:noFill/>
          <a:ln>
            <a:noFill/>
          </a:ln>
        </p:spPr>
      </p:pic>
      <p:sp>
        <p:nvSpPr>
          <p:cNvPr id="101" name="Google Shape;101;p19"/>
          <p:cNvSpPr txBox="1"/>
          <p:nvPr/>
        </p:nvSpPr>
        <p:spPr>
          <a:xfrm>
            <a:off x="196800" y="4569000"/>
            <a:ext cx="154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Helvetica Neue"/>
                <a:ea typeface="Helvetica Neue"/>
                <a:cs typeface="Helvetica Neue"/>
                <a:sym typeface="Helvetica Neue"/>
              </a:rPr>
              <a:t>[Insert your logo]</a:t>
            </a:r>
            <a:endParaRPr>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Clr>
                <a:schemeClr val="dk1"/>
              </a:buClr>
              <a:buSzPct val="34375"/>
              <a:buFont typeface="Arial"/>
              <a:buNone/>
            </a:pPr>
            <a:r>
              <a:rPr lang="en" sz="3200">
                <a:solidFill>
                  <a:srgbClr val="292828"/>
                </a:solidFill>
              </a:rPr>
              <a:t>Roadmap</a:t>
            </a:r>
            <a:endParaRPr sz="3200">
              <a:solidFill>
                <a:srgbClr val="292828"/>
              </a:solidFill>
            </a:endParaRPr>
          </a:p>
          <a:p>
            <a:pPr indent="0" lvl="0" marL="0" rtl="0" algn="l">
              <a:spcBef>
                <a:spcPts val="0"/>
              </a:spcBef>
              <a:spcAft>
                <a:spcPts val="0"/>
              </a:spcAft>
              <a:buNone/>
            </a:pPr>
            <a:r>
              <a:t/>
            </a:r>
            <a:endParaRPr/>
          </a:p>
        </p:txBody>
      </p:sp>
      <p:sp>
        <p:nvSpPr>
          <p:cNvPr id="107" name="Google Shape;107;p20"/>
          <p:cNvSpPr txBox="1"/>
          <p:nvPr>
            <p:ph idx="1" type="body"/>
          </p:nvPr>
        </p:nvSpPr>
        <p:spPr>
          <a:xfrm>
            <a:off x="3387025" y="445025"/>
            <a:ext cx="5507700" cy="1786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t>What has happened from idea to now?</a:t>
            </a:r>
            <a:endParaRPr sz="1400"/>
          </a:p>
          <a:p>
            <a:pPr indent="0" lvl="0" marL="0" rtl="0" algn="l">
              <a:spcBef>
                <a:spcPts val="0"/>
              </a:spcBef>
              <a:spcAft>
                <a:spcPts val="0"/>
              </a:spcAft>
              <a:buNone/>
            </a:pPr>
            <a:r>
              <a:rPr lang="en" sz="1400"/>
              <a:t>What are your next three milestones?</a:t>
            </a:r>
            <a:endParaRPr sz="1400"/>
          </a:p>
          <a:p>
            <a:pPr indent="0" lvl="0" marL="0" rtl="0" algn="l">
              <a:spcBef>
                <a:spcPts val="0"/>
              </a:spcBef>
              <a:spcAft>
                <a:spcPts val="0"/>
              </a:spcAft>
              <a:buNone/>
            </a:pPr>
            <a:r>
              <a:rPr lang="en" sz="1400"/>
              <a:t>How do you reach them?</a:t>
            </a:r>
            <a:endParaRPr sz="1400"/>
          </a:p>
        </p:txBody>
      </p:sp>
      <p:sp>
        <p:nvSpPr>
          <p:cNvPr id="108" name="Google Shape;108;p20"/>
          <p:cNvSpPr/>
          <p:nvPr/>
        </p:nvSpPr>
        <p:spPr>
          <a:xfrm>
            <a:off x="1929096" y="1974465"/>
            <a:ext cx="652500" cy="40500"/>
          </a:xfrm>
          <a:prstGeom prst="roundRect">
            <a:avLst>
              <a:gd fmla="val 50000" name="adj"/>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0"/>
          <p:cNvSpPr/>
          <p:nvPr/>
        </p:nvSpPr>
        <p:spPr>
          <a:xfrm>
            <a:off x="816707" y="1654929"/>
            <a:ext cx="652541" cy="652541"/>
          </a:xfrm>
          <a:prstGeom prst="ellipse">
            <a:avLst/>
          </a:prstGeom>
          <a:noFill/>
          <a:ln cap="flat" cmpd="sng" w="3810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0"/>
          <p:cNvSpPr txBox="1"/>
          <p:nvPr/>
        </p:nvSpPr>
        <p:spPr>
          <a:xfrm>
            <a:off x="816724" y="1831900"/>
            <a:ext cx="652500" cy="352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100">
                <a:solidFill>
                  <a:srgbClr val="A72A1E"/>
                </a:solidFill>
                <a:latin typeface="Helvetica Neue"/>
                <a:ea typeface="Helvetica Neue"/>
                <a:cs typeface="Helvetica Neue"/>
                <a:sym typeface="Helvetica Neue"/>
              </a:rPr>
              <a:t>2021</a:t>
            </a:r>
            <a:endParaRPr b="1" sz="1100">
              <a:solidFill>
                <a:srgbClr val="A72A1E"/>
              </a:solidFill>
              <a:latin typeface="Helvetica Neue"/>
              <a:ea typeface="Helvetica Neue"/>
              <a:cs typeface="Helvetica Neue"/>
              <a:sym typeface="Helvetica Neue"/>
            </a:endParaRPr>
          </a:p>
          <a:p>
            <a:pPr indent="0" lvl="0" marL="0" rtl="0" algn="l">
              <a:lnSpc>
                <a:spcPct val="115000"/>
              </a:lnSpc>
              <a:spcBef>
                <a:spcPts val="1600"/>
              </a:spcBef>
              <a:spcAft>
                <a:spcPts val="1600"/>
              </a:spcAft>
              <a:buNone/>
            </a:pPr>
            <a:r>
              <a:rPr b="1" lang="en" sz="1100">
                <a:solidFill>
                  <a:srgbClr val="A72A1E"/>
                </a:solidFill>
                <a:latin typeface="Helvetica Neue"/>
                <a:ea typeface="Helvetica Neue"/>
                <a:cs typeface="Helvetica Neue"/>
                <a:sym typeface="Helvetica Neue"/>
              </a:rPr>
              <a:t>	</a:t>
            </a:r>
            <a:endParaRPr b="1" sz="1100">
              <a:solidFill>
                <a:srgbClr val="A72A1E"/>
              </a:solidFill>
              <a:latin typeface="Helvetica Neue"/>
              <a:ea typeface="Helvetica Neue"/>
              <a:cs typeface="Helvetica Neue"/>
              <a:sym typeface="Helvetica Neue"/>
            </a:endParaRPr>
          </a:p>
        </p:txBody>
      </p:sp>
      <p:sp>
        <p:nvSpPr>
          <p:cNvPr id="111" name="Google Shape;111;p20"/>
          <p:cNvSpPr txBox="1"/>
          <p:nvPr/>
        </p:nvSpPr>
        <p:spPr>
          <a:xfrm>
            <a:off x="204684" y="2427674"/>
            <a:ext cx="1876592" cy="490147"/>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1200">
                <a:solidFill>
                  <a:srgbClr val="A72A1E"/>
                </a:solidFill>
                <a:latin typeface="Helvetica Neue"/>
                <a:ea typeface="Helvetica Neue"/>
                <a:cs typeface="Helvetica Neue"/>
                <a:sym typeface="Helvetica Neue"/>
              </a:rPr>
              <a:t>Step 1</a:t>
            </a:r>
            <a:endParaRPr b="1" sz="1200">
              <a:solidFill>
                <a:srgbClr val="A72A1E"/>
              </a:solidFill>
              <a:latin typeface="Helvetica Neue"/>
              <a:ea typeface="Helvetica Neue"/>
              <a:cs typeface="Helvetica Neue"/>
              <a:sym typeface="Helvetica Neue"/>
            </a:endParaRPr>
          </a:p>
        </p:txBody>
      </p:sp>
      <p:sp>
        <p:nvSpPr>
          <p:cNvPr id="112" name="Google Shape;112;p20"/>
          <p:cNvSpPr txBox="1"/>
          <p:nvPr/>
        </p:nvSpPr>
        <p:spPr>
          <a:xfrm>
            <a:off x="179482" y="2929242"/>
            <a:ext cx="1926990" cy="809665"/>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100">
                <a:solidFill>
                  <a:srgbClr val="A72A1E"/>
                </a:solidFill>
                <a:latin typeface="Helvetica Neue"/>
                <a:ea typeface="Helvetica Neue"/>
                <a:cs typeface="Helvetica Neue"/>
                <a:sym typeface="Helvetica Neue"/>
              </a:rPr>
              <a:t>Lorem ipsum dolor sit amet, consectetur adipiscing.</a:t>
            </a:r>
            <a:endParaRPr sz="1100">
              <a:solidFill>
                <a:srgbClr val="A72A1E"/>
              </a:solidFill>
              <a:latin typeface="Helvetica Neue"/>
              <a:ea typeface="Helvetica Neue"/>
              <a:cs typeface="Helvetica Neue"/>
              <a:sym typeface="Helvetica Neue"/>
            </a:endParaRPr>
          </a:p>
        </p:txBody>
      </p:sp>
      <p:sp>
        <p:nvSpPr>
          <p:cNvPr id="113" name="Google Shape;113;p20"/>
          <p:cNvSpPr/>
          <p:nvPr/>
        </p:nvSpPr>
        <p:spPr>
          <a:xfrm>
            <a:off x="3127928" y="1654929"/>
            <a:ext cx="652541" cy="652541"/>
          </a:xfrm>
          <a:prstGeom prst="ellipse">
            <a:avLst/>
          </a:prstGeom>
          <a:noFill/>
          <a:ln cap="flat" cmpd="sng" w="3810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0"/>
          <p:cNvSpPr txBox="1"/>
          <p:nvPr/>
        </p:nvSpPr>
        <p:spPr>
          <a:xfrm>
            <a:off x="2515906" y="2427674"/>
            <a:ext cx="1876592" cy="490147"/>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1200">
                <a:solidFill>
                  <a:srgbClr val="A72A1E"/>
                </a:solidFill>
                <a:latin typeface="Helvetica Neue"/>
                <a:ea typeface="Helvetica Neue"/>
                <a:cs typeface="Helvetica Neue"/>
                <a:sym typeface="Helvetica Neue"/>
              </a:rPr>
              <a:t>Step 2</a:t>
            </a:r>
            <a:endParaRPr b="1" sz="1200">
              <a:solidFill>
                <a:srgbClr val="A72A1E"/>
              </a:solidFill>
              <a:latin typeface="Helvetica Neue"/>
              <a:ea typeface="Helvetica Neue"/>
              <a:cs typeface="Helvetica Neue"/>
              <a:sym typeface="Helvetica Neue"/>
            </a:endParaRPr>
          </a:p>
        </p:txBody>
      </p:sp>
      <p:sp>
        <p:nvSpPr>
          <p:cNvPr id="115" name="Google Shape;115;p20"/>
          <p:cNvSpPr txBox="1"/>
          <p:nvPr/>
        </p:nvSpPr>
        <p:spPr>
          <a:xfrm>
            <a:off x="2515903" y="2929242"/>
            <a:ext cx="1876592" cy="809665"/>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100">
                <a:solidFill>
                  <a:srgbClr val="A72A1E"/>
                </a:solidFill>
                <a:latin typeface="Helvetica Neue"/>
                <a:ea typeface="Helvetica Neue"/>
                <a:cs typeface="Helvetica Neue"/>
                <a:sym typeface="Helvetica Neue"/>
              </a:rPr>
              <a:t>Lorem ipsum dolor sit amet, consectetur adipiscing.</a:t>
            </a:r>
            <a:endParaRPr sz="1100">
              <a:solidFill>
                <a:srgbClr val="A72A1E"/>
              </a:solidFill>
              <a:latin typeface="Helvetica Neue"/>
              <a:ea typeface="Helvetica Neue"/>
              <a:cs typeface="Helvetica Neue"/>
              <a:sym typeface="Helvetica Neue"/>
            </a:endParaRPr>
          </a:p>
        </p:txBody>
      </p:sp>
      <p:sp>
        <p:nvSpPr>
          <p:cNvPr id="116" name="Google Shape;116;p20"/>
          <p:cNvSpPr txBox="1"/>
          <p:nvPr/>
        </p:nvSpPr>
        <p:spPr>
          <a:xfrm>
            <a:off x="3127951" y="1831900"/>
            <a:ext cx="652500" cy="352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100">
                <a:solidFill>
                  <a:srgbClr val="A72A1E"/>
                </a:solidFill>
                <a:latin typeface="Helvetica Neue"/>
                <a:ea typeface="Helvetica Neue"/>
                <a:cs typeface="Helvetica Neue"/>
                <a:sym typeface="Helvetica Neue"/>
              </a:rPr>
              <a:t>2022</a:t>
            </a:r>
            <a:endParaRPr b="1" sz="1100">
              <a:solidFill>
                <a:srgbClr val="A72A1E"/>
              </a:solidFill>
              <a:latin typeface="Helvetica Neue"/>
              <a:ea typeface="Helvetica Neue"/>
              <a:cs typeface="Helvetica Neue"/>
              <a:sym typeface="Helvetica Neue"/>
            </a:endParaRPr>
          </a:p>
        </p:txBody>
      </p:sp>
      <p:sp>
        <p:nvSpPr>
          <p:cNvPr id="117" name="Google Shape;117;p20"/>
          <p:cNvSpPr/>
          <p:nvPr/>
        </p:nvSpPr>
        <p:spPr>
          <a:xfrm>
            <a:off x="5413947" y="1654929"/>
            <a:ext cx="652541" cy="652541"/>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0"/>
          <p:cNvSpPr txBox="1"/>
          <p:nvPr/>
        </p:nvSpPr>
        <p:spPr>
          <a:xfrm>
            <a:off x="4801928" y="2427674"/>
            <a:ext cx="1876592" cy="490147"/>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1200">
                <a:solidFill>
                  <a:srgbClr val="858585"/>
                </a:solidFill>
                <a:latin typeface="Helvetica Neue"/>
                <a:ea typeface="Helvetica Neue"/>
                <a:cs typeface="Helvetica Neue"/>
                <a:sym typeface="Helvetica Neue"/>
              </a:rPr>
              <a:t>Step 3</a:t>
            </a:r>
            <a:endParaRPr b="1" sz="1200">
              <a:solidFill>
                <a:srgbClr val="858585"/>
              </a:solidFill>
              <a:latin typeface="Helvetica Neue"/>
              <a:ea typeface="Helvetica Neue"/>
              <a:cs typeface="Helvetica Neue"/>
              <a:sym typeface="Helvetica Neue"/>
            </a:endParaRPr>
          </a:p>
        </p:txBody>
      </p:sp>
      <p:sp>
        <p:nvSpPr>
          <p:cNvPr id="119" name="Google Shape;119;p20"/>
          <p:cNvSpPr txBox="1"/>
          <p:nvPr/>
        </p:nvSpPr>
        <p:spPr>
          <a:xfrm>
            <a:off x="4801922" y="2929240"/>
            <a:ext cx="1876592" cy="809665"/>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100">
                <a:solidFill>
                  <a:srgbClr val="858585"/>
                </a:solidFill>
                <a:latin typeface="Helvetica Neue"/>
                <a:ea typeface="Helvetica Neue"/>
                <a:cs typeface="Helvetica Neue"/>
                <a:sym typeface="Helvetica Neue"/>
              </a:rPr>
              <a:t>Lorem ipsum dolor sit amet, consectetur adipiscing. </a:t>
            </a:r>
            <a:endParaRPr sz="1100">
              <a:solidFill>
                <a:srgbClr val="858585"/>
              </a:solidFill>
              <a:latin typeface="Helvetica Neue"/>
              <a:ea typeface="Helvetica Neue"/>
              <a:cs typeface="Helvetica Neue"/>
              <a:sym typeface="Helvetica Neue"/>
            </a:endParaRPr>
          </a:p>
        </p:txBody>
      </p:sp>
      <p:sp>
        <p:nvSpPr>
          <p:cNvPr id="120" name="Google Shape;120;p20"/>
          <p:cNvSpPr txBox="1"/>
          <p:nvPr/>
        </p:nvSpPr>
        <p:spPr>
          <a:xfrm>
            <a:off x="5413935" y="1831900"/>
            <a:ext cx="652500" cy="352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100">
                <a:solidFill>
                  <a:srgbClr val="858585"/>
                </a:solidFill>
                <a:latin typeface="Helvetica Neue"/>
                <a:ea typeface="Helvetica Neue"/>
                <a:cs typeface="Helvetica Neue"/>
                <a:sym typeface="Helvetica Neue"/>
              </a:rPr>
              <a:t>2023</a:t>
            </a:r>
            <a:endParaRPr b="1" sz="1100">
              <a:solidFill>
                <a:srgbClr val="858585"/>
              </a:solidFill>
              <a:latin typeface="Helvetica Neue"/>
              <a:ea typeface="Helvetica Neue"/>
              <a:cs typeface="Helvetica Neue"/>
              <a:sym typeface="Helvetica Neue"/>
            </a:endParaRPr>
          </a:p>
        </p:txBody>
      </p:sp>
      <p:sp>
        <p:nvSpPr>
          <p:cNvPr id="121" name="Google Shape;121;p20"/>
          <p:cNvSpPr/>
          <p:nvPr/>
        </p:nvSpPr>
        <p:spPr>
          <a:xfrm>
            <a:off x="7699959" y="1654929"/>
            <a:ext cx="652541" cy="652541"/>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0"/>
          <p:cNvSpPr txBox="1"/>
          <p:nvPr/>
        </p:nvSpPr>
        <p:spPr>
          <a:xfrm>
            <a:off x="7087936" y="2427674"/>
            <a:ext cx="1876592" cy="490147"/>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1200">
                <a:solidFill>
                  <a:srgbClr val="858585"/>
                </a:solidFill>
                <a:latin typeface="Helvetica Neue"/>
                <a:ea typeface="Helvetica Neue"/>
                <a:cs typeface="Helvetica Neue"/>
                <a:sym typeface="Helvetica Neue"/>
              </a:rPr>
              <a:t>Step 4</a:t>
            </a:r>
            <a:endParaRPr b="1" sz="1200">
              <a:solidFill>
                <a:srgbClr val="858585"/>
              </a:solidFill>
              <a:latin typeface="Helvetica Neue"/>
              <a:ea typeface="Helvetica Neue"/>
              <a:cs typeface="Helvetica Neue"/>
              <a:sym typeface="Helvetica Neue"/>
            </a:endParaRPr>
          </a:p>
        </p:txBody>
      </p:sp>
      <p:sp>
        <p:nvSpPr>
          <p:cNvPr id="123" name="Google Shape;123;p20"/>
          <p:cNvSpPr txBox="1"/>
          <p:nvPr/>
        </p:nvSpPr>
        <p:spPr>
          <a:xfrm>
            <a:off x="7087934" y="2929242"/>
            <a:ext cx="1876592" cy="809665"/>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100">
                <a:solidFill>
                  <a:srgbClr val="858585"/>
                </a:solidFill>
                <a:latin typeface="Helvetica Neue"/>
                <a:ea typeface="Helvetica Neue"/>
                <a:cs typeface="Helvetica Neue"/>
                <a:sym typeface="Helvetica Neue"/>
              </a:rPr>
              <a:t>Lorem ipsum dolor sit amet, consectetur adipiscing.</a:t>
            </a:r>
            <a:endParaRPr sz="1100">
              <a:solidFill>
                <a:srgbClr val="858585"/>
              </a:solidFill>
              <a:latin typeface="Helvetica Neue"/>
              <a:ea typeface="Helvetica Neue"/>
              <a:cs typeface="Helvetica Neue"/>
              <a:sym typeface="Helvetica Neue"/>
            </a:endParaRPr>
          </a:p>
        </p:txBody>
      </p:sp>
      <p:sp>
        <p:nvSpPr>
          <p:cNvPr id="124" name="Google Shape;124;p20"/>
          <p:cNvSpPr txBox="1"/>
          <p:nvPr/>
        </p:nvSpPr>
        <p:spPr>
          <a:xfrm>
            <a:off x="7699948" y="1831900"/>
            <a:ext cx="652500" cy="352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100">
                <a:solidFill>
                  <a:srgbClr val="858585"/>
                </a:solidFill>
                <a:latin typeface="Helvetica Neue"/>
                <a:ea typeface="Helvetica Neue"/>
                <a:cs typeface="Helvetica Neue"/>
                <a:sym typeface="Helvetica Neue"/>
              </a:rPr>
              <a:t>2024</a:t>
            </a:r>
            <a:endParaRPr b="1" sz="1100">
              <a:solidFill>
                <a:srgbClr val="858585"/>
              </a:solidFill>
              <a:latin typeface="Helvetica Neue"/>
              <a:ea typeface="Helvetica Neue"/>
              <a:cs typeface="Helvetica Neue"/>
              <a:sym typeface="Helvetica Neue"/>
            </a:endParaRPr>
          </a:p>
        </p:txBody>
      </p:sp>
      <p:sp>
        <p:nvSpPr>
          <p:cNvPr id="125" name="Google Shape;125;p20"/>
          <p:cNvSpPr/>
          <p:nvPr/>
        </p:nvSpPr>
        <p:spPr>
          <a:xfrm>
            <a:off x="4314216" y="1974465"/>
            <a:ext cx="652500" cy="405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0"/>
          <p:cNvSpPr/>
          <p:nvPr/>
        </p:nvSpPr>
        <p:spPr>
          <a:xfrm>
            <a:off x="6600254" y="1974465"/>
            <a:ext cx="652500" cy="405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0"/>
          <p:cNvSpPr txBox="1"/>
          <p:nvPr/>
        </p:nvSpPr>
        <p:spPr>
          <a:xfrm>
            <a:off x="196800" y="4569000"/>
            <a:ext cx="154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Helvetica Neue"/>
                <a:ea typeface="Helvetica Neue"/>
                <a:cs typeface="Helvetica Neue"/>
                <a:sym typeface="Helvetica Neue"/>
              </a:rPr>
              <a:t>[Insert your logo]</a:t>
            </a:r>
            <a:endParaRPr>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Traction</a:t>
            </a:r>
            <a:endParaRPr/>
          </a:p>
        </p:txBody>
      </p:sp>
      <p:sp>
        <p:nvSpPr>
          <p:cNvPr id="133" name="Google Shape;133;p21"/>
          <p:cNvSpPr txBox="1"/>
          <p:nvPr>
            <p:ph idx="1" type="body"/>
          </p:nvPr>
        </p:nvSpPr>
        <p:spPr>
          <a:xfrm>
            <a:off x="311700" y="1152475"/>
            <a:ext cx="41178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000000"/>
                </a:solidFill>
              </a:rPr>
              <a:t>How can you prove it?</a:t>
            </a:r>
            <a:endParaRPr>
              <a:solidFill>
                <a:srgbClr val="000000"/>
              </a:solidFill>
            </a:endParaRPr>
          </a:p>
          <a:p>
            <a:pPr indent="0" lvl="0" marL="0" rtl="0" algn="l">
              <a:spcBef>
                <a:spcPts val="0"/>
              </a:spcBef>
              <a:spcAft>
                <a:spcPts val="0"/>
              </a:spcAft>
              <a:buNone/>
            </a:pPr>
            <a:r>
              <a:rPr lang="en" sz="1400">
                <a:solidFill>
                  <a:srgbClr val="000000"/>
                </a:solidFill>
              </a:rPr>
              <a:t>Who is using this product</a:t>
            </a:r>
            <a:endParaRPr sz="1400">
              <a:solidFill>
                <a:srgbClr val="000000"/>
              </a:solidFill>
            </a:endParaRPr>
          </a:p>
          <a:p>
            <a:pPr indent="0" lvl="0" marL="0" rtl="0" algn="l">
              <a:spcBef>
                <a:spcPts val="1200"/>
              </a:spcBef>
              <a:spcAft>
                <a:spcPts val="0"/>
              </a:spcAft>
              <a:buNone/>
            </a:pPr>
            <a:r>
              <a:rPr lang="en">
                <a:solidFill>
                  <a:srgbClr val="000000"/>
                </a:solidFill>
              </a:rPr>
              <a:t>How big is the market</a:t>
            </a:r>
            <a:endParaRPr>
              <a:solidFill>
                <a:srgbClr val="000000"/>
              </a:solidFill>
            </a:endParaRPr>
          </a:p>
          <a:p>
            <a:pPr indent="0" lvl="0" marL="0" rtl="0" algn="l">
              <a:spcBef>
                <a:spcPts val="0"/>
              </a:spcBef>
              <a:spcAft>
                <a:spcPts val="0"/>
              </a:spcAft>
              <a:buNone/>
            </a:pPr>
            <a:r>
              <a:rPr lang="en" sz="1400">
                <a:solidFill>
                  <a:srgbClr val="000000"/>
                </a:solidFill>
              </a:rPr>
              <a:t>What are the trends these days that make your product or service possible?</a:t>
            </a:r>
            <a:endParaRPr sz="1400">
              <a:solidFill>
                <a:srgbClr val="000000"/>
              </a:solidFill>
            </a:endParaRPr>
          </a:p>
          <a:p>
            <a:pPr indent="0" lvl="0" marL="0" rtl="0" algn="l">
              <a:spcBef>
                <a:spcPts val="1200"/>
              </a:spcBef>
              <a:spcAft>
                <a:spcPts val="1200"/>
              </a:spcAft>
              <a:buNone/>
            </a:pPr>
            <a:r>
              <a:t/>
            </a:r>
            <a:endParaRPr>
              <a:solidFill>
                <a:srgbClr val="000000"/>
              </a:solidFill>
            </a:endParaRPr>
          </a:p>
        </p:txBody>
      </p:sp>
      <p:sp>
        <p:nvSpPr>
          <p:cNvPr id="134" name="Google Shape;134;p21"/>
          <p:cNvSpPr/>
          <p:nvPr/>
        </p:nvSpPr>
        <p:spPr>
          <a:xfrm>
            <a:off x="5026250" y="0"/>
            <a:ext cx="41178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5" name="Google Shape;135;p21"/>
          <p:cNvPicPr preferRelativeResize="0"/>
          <p:nvPr/>
        </p:nvPicPr>
        <p:blipFill rotWithShape="1">
          <a:blip r:embed="rId3">
            <a:alphaModFix/>
          </a:blip>
          <a:srcRect b="0" l="19335" r="22719" t="0"/>
          <a:stretch/>
        </p:blipFill>
        <p:spPr>
          <a:xfrm>
            <a:off x="5026199" y="0"/>
            <a:ext cx="4117800" cy="5143502"/>
          </a:xfrm>
          <a:prstGeom prst="rect">
            <a:avLst/>
          </a:prstGeom>
          <a:noFill/>
          <a:ln>
            <a:noFill/>
          </a:ln>
        </p:spPr>
      </p:pic>
      <p:sp>
        <p:nvSpPr>
          <p:cNvPr id="136" name="Google Shape;136;p21"/>
          <p:cNvSpPr txBox="1"/>
          <p:nvPr/>
        </p:nvSpPr>
        <p:spPr>
          <a:xfrm>
            <a:off x="196800" y="4569000"/>
            <a:ext cx="154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Helvetica Neue"/>
                <a:ea typeface="Helvetica Neue"/>
                <a:cs typeface="Helvetica Neue"/>
                <a:sym typeface="Helvetica Neue"/>
              </a:rPr>
              <a:t>[Insert your logo]</a:t>
            </a:r>
            <a:endParaRPr>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2"/>
          <p:cNvSpPr txBox="1"/>
          <p:nvPr>
            <p:ph type="ctrTitle"/>
          </p:nvPr>
        </p:nvSpPr>
        <p:spPr>
          <a:xfrm>
            <a:off x="311700" y="2817875"/>
            <a:ext cx="8520600" cy="6618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TARGET MARKET</a:t>
            </a:r>
            <a:endParaRPr/>
          </a:p>
        </p:txBody>
      </p:sp>
      <p:sp>
        <p:nvSpPr>
          <p:cNvPr id="142" name="Google Shape;142;p22"/>
          <p:cNvSpPr txBox="1"/>
          <p:nvPr>
            <p:ph idx="1" type="subTitle"/>
          </p:nvPr>
        </p:nvSpPr>
        <p:spPr>
          <a:xfrm>
            <a:off x="311700" y="3513533"/>
            <a:ext cx="8520600" cy="1353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Who are the customers you want to cater to?</a:t>
            </a:r>
            <a:endParaRPr/>
          </a:p>
        </p:txBody>
      </p:sp>
      <p:sp>
        <p:nvSpPr>
          <p:cNvPr id="143" name="Google Shape;143;p22"/>
          <p:cNvSpPr/>
          <p:nvPr/>
        </p:nvSpPr>
        <p:spPr>
          <a:xfrm>
            <a:off x="50" y="0"/>
            <a:ext cx="3045000" cy="2360100"/>
          </a:xfrm>
          <a:prstGeom prst="rect">
            <a:avLst/>
          </a:prstGeom>
          <a:solidFill>
            <a:schemeClr val="lt2"/>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2"/>
          <p:cNvSpPr/>
          <p:nvPr/>
        </p:nvSpPr>
        <p:spPr>
          <a:xfrm>
            <a:off x="3049500" y="0"/>
            <a:ext cx="3045000" cy="2360100"/>
          </a:xfrm>
          <a:prstGeom prst="rect">
            <a:avLst/>
          </a:prstGeom>
          <a:solidFill>
            <a:schemeClr val="lt2"/>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2"/>
          <p:cNvSpPr/>
          <p:nvPr/>
        </p:nvSpPr>
        <p:spPr>
          <a:xfrm>
            <a:off x="6098950" y="0"/>
            <a:ext cx="3045000" cy="2360100"/>
          </a:xfrm>
          <a:prstGeom prst="rect">
            <a:avLst/>
          </a:prstGeom>
          <a:solidFill>
            <a:schemeClr val="lt2"/>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6" name="Google Shape;146;p22"/>
          <p:cNvPicPr preferRelativeResize="0"/>
          <p:nvPr/>
        </p:nvPicPr>
        <p:blipFill rotWithShape="1">
          <a:blip r:embed="rId3">
            <a:alphaModFix/>
          </a:blip>
          <a:srcRect b="25874" l="0" r="0" t="14971"/>
          <a:stretch/>
        </p:blipFill>
        <p:spPr>
          <a:xfrm>
            <a:off x="6094500" y="-1"/>
            <a:ext cx="3049450" cy="2360100"/>
          </a:xfrm>
          <a:prstGeom prst="rect">
            <a:avLst/>
          </a:prstGeom>
          <a:noFill/>
          <a:ln cap="flat" cmpd="sng" w="38100">
            <a:solidFill>
              <a:srgbClr val="FFFFFF"/>
            </a:solidFill>
            <a:prstDash val="solid"/>
            <a:round/>
            <a:headEnd len="sm" w="sm" type="none"/>
            <a:tailEnd len="sm" w="sm" type="none"/>
          </a:ln>
        </p:spPr>
      </p:pic>
      <p:pic>
        <p:nvPicPr>
          <p:cNvPr id="147" name="Google Shape;147;p22"/>
          <p:cNvPicPr preferRelativeResize="0"/>
          <p:nvPr/>
        </p:nvPicPr>
        <p:blipFill rotWithShape="1">
          <a:blip r:embed="rId4">
            <a:alphaModFix/>
          </a:blip>
          <a:srcRect b="26871" l="0" r="0" t="26871"/>
          <a:stretch/>
        </p:blipFill>
        <p:spPr>
          <a:xfrm>
            <a:off x="3049500" y="-1"/>
            <a:ext cx="3020375" cy="2360099"/>
          </a:xfrm>
          <a:prstGeom prst="rect">
            <a:avLst/>
          </a:prstGeom>
          <a:noFill/>
          <a:ln cap="flat" cmpd="sng" w="38100">
            <a:solidFill>
              <a:srgbClr val="FFFFFF"/>
            </a:solidFill>
            <a:prstDash val="solid"/>
            <a:round/>
            <a:headEnd len="sm" w="sm" type="none"/>
            <a:tailEnd len="sm" w="sm" type="none"/>
          </a:ln>
        </p:spPr>
      </p:pic>
      <p:pic>
        <p:nvPicPr>
          <p:cNvPr id="148" name="Google Shape;148;p22"/>
          <p:cNvPicPr preferRelativeResize="0"/>
          <p:nvPr/>
        </p:nvPicPr>
        <p:blipFill rotWithShape="1">
          <a:blip r:embed="rId5">
            <a:alphaModFix/>
          </a:blip>
          <a:srcRect b="31140" l="0" r="0" t="16768"/>
          <a:stretch/>
        </p:blipFill>
        <p:spPr>
          <a:xfrm>
            <a:off x="12375" y="0"/>
            <a:ext cx="3020375" cy="2360100"/>
          </a:xfrm>
          <a:prstGeom prst="rect">
            <a:avLst/>
          </a:prstGeom>
          <a:noFill/>
          <a:ln cap="flat" cmpd="sng" w="38100">
            <a:solidFill>
              <a:srgbClr val="FFFFFF"/>
            </a:solidFill>
            <a:prstDash val="solid"/>
            <a:round/>
            <a:headEnd len="sm" w="sm" type="none"/>
            <a:tailEnd len="sm" w="sm" type="none"/>
          </a:ln>
        </p:spPr>
      </p:pic>
      <p:sp>
        <p:nvSpPr>
          <p:cNvPr id="149" name="Google Shape;149;p22"/>
          <p:cNvSpPr txBox="1"/>
          <p:nvPr/>
        </p:nvSpPr>
        <p:spPr>
          <a:xfrm>
            <a:off x="196800" y="4569000"/>
            <a:ext cx="154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Helvetica Neue"/>
                <a:ea typeface="Helvetica Neue"/>
                <a:cs typeface="Helvetica Neue"/>
                <a:sym typeface="Helvetica Neue"/>
              </a:rPr>
              <a:t>[Insert your logo]</a:t>
            </a:r>
            <a:endParaRPr>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